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34" r:id="rId5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>
        <p:scale>
          <a:sx n="50" d="100"/>
          <a:sy n="50" d="100"/>
        </p:scale>
        <p:origin x="672" y="1146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1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79B96-A53F-4E64-A30E-56A45793F6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985F7-9651-45CE-943F-33B05AF7E8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这里是一个简单的演示文稿，你可以把它替换成你的任何演示文稿。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985F7-9651-45CE-943F-33B05AF7E8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当您需要添加动画的时候，只需要在对应的文字末尾按回车键分行就可以。比如说第一个动画</a:t>
            </a:r>
            <a:endParaRPr lang="zh-CN" altLang="en-US"/>
          </a:p>
          <a:p>
            <a:r>
              <a:rPr lang="zh-CN" altLang="en-US"/>
              <a:t>第二个动画</a:t>
            </a:r>
            <a:endParaRPr lang="zh-CN" altLang="en-US"/>
          </a:p>
          <a:p>
            <a:r>
              <a:rPr lang="zh-CN" altLang="en-US"/>
              <a:t>第三个动画</a:t>
            </a:r>
            <a:endParaRPr lang="zh-CN" altLang="en-US"/>
          </a:p>
          <a:p>
            <a:r>
              <a:rPr lang="zh-CN" altLang="en-US"/>
              <a:t>第四个动画</a:t>
            </a:r>
            <a:endParaRPr lang="zh-CN" altLang="en-US"/>
          </a:p>
          <a:p>
            <a:r>
              <a:rPr lang="zh-CN" altLang="en-US"/>
              <a:t>这样，每个动画就会在每个分行的末尾出现了。默认最后一个分行末尾不会有动画。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matchingName="Title Slid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0" y="0"/>
            <a:ext cx="12359827" cy="7308336"/>
            <a:chOff x="0" y="0"/>
            <a:chExt cx="12359827" cy="7308336"/>
          </a:xfrm>
        </p:grpSpPr>
        <p:sp>
          <p:nvSpPr>
            <p:cNvPr id="16" name="任意多边形: 形状 15"/>
            <p:cNvSpPr/>
            <p:nvPr userDrawn="1"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5000" contrast="5000"/>
                        </a14:imgEffect>
                        <a14:imgEffect>
                          <a14:sharpenSoften amount="8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8125" r="-15938" b="-4086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50" name="图片 49" descr="紫色的花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alphaModFix amt="25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9" t="-2744" r="3797" b="37775"/>
            <a:stretch>
              <a:fillRect/>
            </a:stretch>
          </p:blipFill>
          <p:spPr>
            <a:xfrm rot="629884" flipH="1">
              <a:off x="7661353" y="4164647"/>
              <a:ext cx="4698474" cy="3143689"/>
            </a:xfrm>
            <a:custGeom>
              <a:avLst/>
              <a:gdLst>
                <a:gd name="connsiteX0" fmla="*/ 4698474 w 4698474"/>
                <a:gd name="connsiteY0" fmla="*/ 0 h 3143689"/>
                <a:gd name="connsiteX1" fmla="*/ 421961 w 4698474"/>
                <a:gd name="connsiteY1" fmla="*/ 0 h 3143689"/>
                <a:gd name="connsiteX2" fmla="*/ 0 w 4698474"/>
                <a:gd name="connsiteY2" fmla="*/ 2277123 h 3143689"/>
                <a:gd name="connsiteX3" fmla="*/ 4676454 w 4698474"/>
                <a:gd name="connsiteY3" fmla="*/ 3143689 h 3143689"/>
                <a:gd name="connsiteX4" fmla="*/ 4698474 w 4698474"/>
                <a:gd name="connsiteY4" fmla="*/ 3143689 h 31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474" h="3143689">
                  <a:moveTo>
                    <a:pt x="4698474" y="0"/>
                  </a:moveTo>
                  <a:lnTo>
                    <a:pt x="421961" y="0"/>
                  </a:lnTo>
                  <a:lnTo>
                    <a:pt x="0" y="2277123"/>
                  </a:lnTo>
                  <a:lnTo>
                    <a:pt x="4676454" y="3143689"/>
                  </a:lnTo>
                  <a:lnTo>
                    <a:pt x="4698474" y="3143689"/>
                  </a:lnTo>
                  <a:close/>
                </a:path>
              </a:pathLst>
            </a:custGeom>
          </p:spPr>
        </p:pic>
      </p:grpSp>
      <p:sp>
        <p:nvSpPr>
          <p:cNvPr id="17" name="任意多边形: 形状 16"/>
          <p:cNvSpPr/>
          <p:nvPr userDrawn="1"/>
        </p:nvSpPr>
        <p:spPr>
          <a:xfrm rot="21312583" flipH="1">
            <a:off x="6922192" y="3790230"/>
            <a:ext cx="4566241" cy="920603"/>
          </a:xfrm>
          <a:custGeom>
            <a:avLst/>
            <a:gdLst>
              <a:gd name="connsiteX0" fmla="*/ 1418480 w 1710557"/>
              <a:gd name="connsiteY0" fmla="*/ 74512 h 198852"/>
              <a:gd name="connsiteX1" fmla="*/ 1400947 w 1710557"/>
              <a:gd name="connsiteY1" fmla="*/ 65745 h 198852"/>
              <a:gd name="connsiteX2" fmla="*/ 1440290 w 1710557"/>
              <a:gd name="connsiteY2" fmla="*/ 56979 h 198852"/>
              <a:gd name="connsiteX3" fmla="*/ 1449056 w 1710557"/>
              <a:gd name="connsiteY3" fmla="*/ 61255 h 198852"/>
              <a:gd name="connsiteX4" fmla="*/ 1449056 w 1710557"/>
              <a:gd name="connsiteY4" fmla="*/ 56979 h 198852"/>
              <a:gd name="connsiteX5" fmla="*/ 1453333 w 1710557"/>
              <a:gd name="connsiteY5" fmla="*/ 61255 h 198852"/>
              <a:gd name="connsiteX6" fmla="*/ 1470866 w 1710557"/>
              <a:gd name="connsiteY6" fmla="*/ 56979 h 198852"/>
              <a:gd name="connsiteX7" fmla="*/ 1497166 w 1710557"/>
              <a:gd name="connsiteY7" fmla="*/ 52702 h 198852"/>
              <a:gd name="connsiteX8" fmla="*/ 1505932 w 1710557"/>
              <a:gd name="connsiteY8" fmla="*/ 61469 h 198852"/>
              <a:gd name="connsiteX9" fmla="*/ 1505932 w 1710557"/>
              <a:gd name="connsiteY9" fmla="*/ 52702 h 198852"/>
              <a:gd name="connsiteX10" fmla="*/ 1540999 w 1710557"/>
              <a:gd name="connsiteY10" fmla="*/ 48426 h 198852"/>
              <a:gd name="connsiteX11" fmla="*/ 1549765 w 1710557"/>
              <a:gd name="connsiteY11" fmla="*/ 52702 h 198852"/>
              <a:gd name="connsiteX12" fmla="*/ 1584832 w 1710557"/>
              <a:gd name="connsiteY12" fmla="*/ 48426 h 198852"/>
              <a:gd name="connsiteX13" fmla="*/ 1597875 w 1710557"/>
              <a:gd name="connsiteY13" fmla="*/ 52702 h 198852"/>
              <a:gd name="connsiteX14" fmla="*/ 1610918 w 1710557"/>
              <a:gd name="connsiteY14" fmla="*/ 48426 h 198852"/>
              <a:gd name="connsiteX15" fmla="*/ 1483909 w 1710557"/>
              <a:gd name="connsiteY15" fmla="*/ 48426 h 198852"/>
              <a:gd name="connsiteX16" fmla="*/ 1479632 w 1710557"/>
              <a:gd name="connsiteY16" fmla="*/ 44150 h 198852"/>
              <a:gd name="connsiteX17" fmla="*/ 1488399 w 1710557"/>
              <a:gd name="connsiteY17" fmla="*/ 39873 h 198852"/>
              <a:gd name="connsiteX18" fmla="*/ 1466590 w 1710557"/>
              <a:gd name="connsiteY18" fmla="*/ 31107 h 198852"/>
              <a:gd name="connsiteX19" fmla="*/ 1532232 w 1710557"/>
              <a:gd name="connsiteY19" fmla="*/ 26830 h 198852"/>
              <a:gd name="connsiteX20" fmla="*/ 1470866 w 1710557"/>
              <a:gd name="connsiteY20" fmla="*/ 26830 h 198852"/>
              <a:gd name="connsiteX21" fmla="*/ 1492676 w 1710557"/>
              <a:gd name="connsiteY21" fmla="*/ 18064 h 198852"/>
              <a:gd name="connsiteX22" fmla="*/ 1453333 w 1710557"/>
              <a:gd name="connsiteY22" fmla="*/ 18064 h 198852"/>
              <a:gd name="connsiteX23" fmla="*/ 1462099 w 1710557"/>
              <a:gd name="connsiteY23" fmla="*/ 22340 h 198852"/>
              <a:gd name="connsiteX24" fmla="*/ 1453333 w 1710557"/>
              <a:gd name="connsiteY24" fmla="*/ 26616 h 198852"/>
              <a:gd name="connsiteX25" fmla="*/ 1444566 w 1710557"/>
              <a:gd name="connsiteY25" fmla="*/ 17850 h 198852"/>
              <a:gd name="connsiteX26" fmla="*/ 1391966 w 1710557"/>
              <a:gd name="connsiteY26" fmla="*/ 13573 h 198852"/>
              <a:gd name="connsiteX27" fmla="*/ 1391966 w 1710557"/>
              <a:gd name="connsiteY27" fmla="*/ 13573 h 198852"/>
              <a:gd name="connsiteX28" fmla="*/ 1492676 w 1710557"/>
              <a:gd name="connsiteY28" fmla="*/ 9297 h 198852"/>
              <a:gd name="connsiteX29" fmla="*/ 1133672 w 1710557"/>
              <a:gd name="connsiteY29" fmla="*/ 5021 h 198852"/>
              <a:gd name="connsiteX30" fmla="*/ 1129396 w 1710557"/>
              <a:gd name="connsiteY30" fmla="*/ 744 h 198852"/>
              <a:gd name="connsiteX31" fmla="*/ 1107586 w 1710557"/>
              <a:gd name="connsiteY31" fmla="*/ 5021 h 198852"/>
              <a:gd name="connsiteX32" fmla="*/ 1107586 w 1710557"/>
              <a:gd name="connsiteY32" fmla="*/ 744 h 198852"/>
              <a:gd name="connsiteX33" fmla="*/ 1068244 w 1710557"/>
              <a:gd name="connsiteY33" fmla="*/ 5021 h 198852"/>
              <a:gd name="connsiteX34" fmla="*/ 1055200 w 1710557"/>
              <a:gd name="connsiteY34" fmla="*/ 5021 h 198852"/>
              <a:gd name="connsiteX35" fmla="*/ 1059477 w 1710557"/>
              <a:gd name="connsiteY35" fmla="*/ 744 h 198852"/>
              <a:gd name="connsiteX36" fmla="*/ 880082 w 1710557"/>
              <a:gd name="connsiteY36" fmla="*/ 5021 h 198852"/>
              <a:gd name="connsiteX37" fmla="*/ 442179 w 1710557"/>
              <a:gd name="connsiteY37" fmla="*/ 31107 h 198852"/>
              <a:gd name="connsiteX38" fmla="*/ 135776 w 1710557"/>
              <a:gd name="connsiteY38" fmla="*/ 61469 h 198852"/>
              <a:gd name="connsiteX39" fmla="*/ 0 w 1710557"/>
              <a:gd name="connsiteY39" fmla="*/ 109365 h 198852"/>
              <a:gd name="connsiteX40" fmla="*/ 26300 w 1710557"/>
              <a:gd name="connsiteY40" fmla="*/ 157260 h 198852"/>
              <a:gd name="connsiteX41" fmla="*/ 56876 w 1710557"/>
              <a:gd name="connsiteY41" fmla="*/ 179070 h 198852"/>
              <a:gd name="connsiteX42" fmla="*/ 87452 w 1710557"/>
              <a:gd name="connsiteY42" fmla="*/ 174794 h 198852"/>
              <a:gd name="connsiteX43" fmla="*/ 131285 w 1710557"/>
              <a:gd name="connsiteY43" fmla="*/ 200880 h 198852"/>
              <a:gd name="connsiteX44" fmla="*/ 604041 w 1710557"/>
              <a:gd name="connsiteY44" fmla="*/ 174794 h 198852"/>
              <a:gd name="connsiteX45" fmla="*/ 630341 w 1710557"/>
              <a:gd name="connsiteY45" fmla="*/ 170517 h 198852"/>
              <a:gd name="connsiteX46" fmla="*/ 678450 w 1710557"/>
              <a:gd name="connsiteY46" fmla="*/ 166241 h 198852"/>
              <a:gd name="connsiteX47" fmla="*/ 682726 w 1710557"/>
              <a:gd name="connsiteY47" fmla="*/ 170517 h 198852"/>
              <a:gd name="connsiteX48" fmla="*/ 739602 w 1710557"/>
              <a:gd name="connsiteY48" fmla="*/ 161751 h 198852"/>
              <a:gd name="connsiteX49" fmla="*/ 770179 w 1710557"/>
              <a:gd name="connsiteY49" fmla="*/ 157474 h 198852"/>
              <a:gd name="connsiteX50" fmla="*/ 923487 w 1710557"/>
              <a:gd name="connsiteY50" fmla="*/ 144431 h 198852"/>
              <a:gd name="connsiteX51" fmla="*/ 936530 w 1710557"/>
              <a:gd name="connsiteY51" fmla="*/ 144431 h 198852"/>
              <a:gd name="connsiteX52" fmla="*/ 1107159 w 1710557"/>
              <a:gd name="connsiteY52" fmla="*/ 131388 h 198852"/>
              <a:gd name="connsiteX53" fmla="*/ 1273510 w 1710557"/>
              <a:gd name="connsiteY53" fmla="*/ 122622 h 198852"/>
              <a:gd name="connsiteX54" fmla="*/ 1282277 w 1710557"/>
              <a:gd name="connsiteY54" fmla="*/ 109579 h 198852"/>
              <a:gd name="connsiteX55" fmla="*/ 1291044 w 1710557"/>
              <a:gd name="connsiteY55" fmla="*/ 118345 h 198852"/>
              <a:gd name="connsiteX56" fmla="*/ 1312853 w 1710557"/>
              <a:gd name="connsiteY56" fmla="*/ 114069 h 198852"/>
              <a:gd name="connsiteX57" fmla="*/ 1312853 w 1710557"/>
              <a:gd name="connsiteY57" fmla="*/ 118345 h 198852"/>
              <a:gd name="connsiteX58" fmla="*/ 1360963 w 1710557"/>
              <a:gd name="connsiteY58" fmla="*/ 118345 h 198852"/>
              <a:gd name="connsiteX59" fmla="*/ 1409072 w 1710557"/>
              <a:gd name="connsiteY59" fmla="*/ 105302 h 198852"/>
              <a:gd name="connsiteX60" fmla="*/ 1413348 w 1710557"/>
              <a:gd name="connsiteY60" fmla="*/ 109579 h 198852"/>
              <a:gd name="connsiteX61" fmla="*/ 1570934 w 1710557"/>
              <a:gd name="connsiteY61" fmla="*/ 92259 h 198852"/>
              <a:gd name="connsiteX62" fmla="*/ 1710986 w 1710557"/>
              <a:gd name="connsiteY62" fmla="*/ 66173 h 198852"/>
              <a:gd name="connsiteX63" fmla="*/ 1418480 w 1710557"/>
              <a:gd name="connsiteY63" fmla="*/ 74512 h 198852"/>
              <a:gd name="connsiteX64" fmla="*/ 1418480 w 1710557"/>
              <a:gd name="connsiteY64" fmla="*/ 74512 h 198852"/>
              <a:gd name="connsiteX65" fmla="*/ 1164462 w 1710557"/>
              <a:gd name="connsiteY65" fmla="*/ 35383 h 198852"/>
              <a:gd name="connsiteX66" fmla="*/ 1177505 w 1710557"/>
              <a:gd name="connsiteY66" fmla="*/ 44150 h 198852"/>
              <a:gd name="connsiteX67" fmla="*/ 1181782 w 1710557"/>
              <a:gd name="connsiteY67" fmla="*/ 44150 h 198852"/>
              <a:gd name="connsiteX68" fmla="*/ 1177505 w 1710557"/>
              <a:gd name="connsiteY68" fmla="*/ 44150 h 198852"/>
              <a:gd name="connsiteX69" fmla="*/ 1164462 w 1710557"/>
              <a:gd name="connsiteY69" fmla="*/ 35383 h 198852"/>
              <a:gd name="connsiteX70" fmla="*/ 1164462 w 1710557"/>
              <a:gd name="connsiteY70" fmla="*/ 35383 h 198852"/>
              <a:gd name="connsiteX71" fmla="*/ 1199529 w 1710557"/>
              <a:gd name="connsiteY71" fmla="*/ 44150 h 198852"/>
              <a:gd name="connsiteX72" fmla="*/ 1199529 w 1710557"/>
              <a:gd name="connsiteY72" fmla="*/ 35383 h 198852"/>
              <a:gd name="connsiteX73" fmla="*/ 1208295 w 1710557"/>
              <a:gd name="connsiteY73" fmla="*/ 44150 h 198852"/>
              <a:gd name="connsiteX74" fmla="*/ 1199529 w 1710557"/>
              <a:gd name="connsiteY74" fmla="*/ 44150 h 198852"/>
              <a:gd name="connsiteX75" fmla="*/ 1199529 w 1710557"/>
              <a:gd name="connsiteY75" fmla="*/ 44150 h 198852"/>
              <a:gd name="connsiteX76" fmla="*/ 1199529 w 1710557"/>
              <a:gd name="connsiteY76" fmla="*/ 44150 h 198852"/>
              <a:gd name="connsiteX77" fmla="*/ 1225829 w 1710557"/>
              <a:gd name="connsiteY77" fmla="*/ 44150 h 198852"/>
              <a:gd name="connsiteX78" fmla="*/ 1212786 w 1710557"/>
              <a:gd name="connsiteY78" fmla="*/ 44150 h 198852"/>
              <a:gd name="connsiteX79" fmla="*/ 1225829 w 1710557"/>
              <a:gd name="connsiteY79" fmla="*/ 39873 h 198852"/>
              <a:gd name="connsiteX80" fmla="*/ 1225829 w 1710557"/>
              <a:gd name="connsiteY80" fmla="*/ 44150 h 198852"/>
              <a:gd name="connsiteX81" fmla="*/ 1225829 w 1710557"/>
              <a:gd name="connsiteY81" fmla="*/ 44150 h 198852"/>
              <a:gd name="connsiteX82" fmla="*/ 1225829 w 1710557"/>
              <a:gd name="connsiteY82" fmla="*/ 44150 h 198852"/>
              <a:gd name="connsiteX83" fmla="*/ 1260895 w 1710557"/>
              <a:gd name="connsiteY83" fmla="*/ 48426 h 198852"/>
              <a:gd name="connsiteX84" fmla="*/ 1256619 w 1710557"/>
              <a:gd name="connsiteY84" fmla="*/ 44150 h 198852"/>
              <a:gd name="connsiteX85" fmla="*/ 1260895 w 1710557"/>
              <a:gd name="connsiteY85" fmla="*/ 48426 h 198852"/>
              <a:gd name="connsiteX86" fmla="*/ 1260895 w 1710557"/>
              <a:gd name="connsiteY86" fmla="*/ 48426 h 198852"/>
              <a:gd name="connsiteX87" fmla="*/ 1278214 w 1710557"/>
              <a:gd name="connsiteY87" fmla="*/ 70236 h 198852"/>
              <a:gd name="connsiteX88" fmla="*/ 1269448 w 1710557"/>
              <a:gd name="connsiteY88" fmla="*/ 65959 h 198852"/>
              <a:gd name="connsiteX89" fmla="*/ 1265171 w 1710557"/>
              <a:gd name="connsiteY89" fmla="*/ 70236 h 198852"/>
              <a:gd name="connsiteX90" fmla="*/ 1269448 w 1710557"/>
              <a:gd name="connsiteY90" fmla="*/ 65959 h 198852"/>
              <a:gd name="connsiteX91" fmla="*/ 1278214 w 1710557"/>
              <a:gd name="connsiteY91" fmla="*/ 70236 h 198852"/>
              <a:gd name="connsiteX92" fmla="*/ 1278214 w 1710557"/>
              <a:gd name="connsiteY92" fmla="*/ 70236 h 198852"/>
              <a:gd name="connsiteX93" fmla="*/ 1278214 w 1710557"/>
              <a:gd name="connsiteY93" fmla="*/ 70236 h 198852"/>
              <a:gd name="connsiteX94" fmla="*/ 1278214 w 1710557"/>
              <a:gd name="connsiteY94" fmla="*/ 70236 h 198852"/>
              <a:gd name="connsiteX95" fmla="*/ 1286981 w 1710557"/>
              <a:gd name="connsiteY95" fmla="*/ 48426 h 198852"/>
              <a:gd name="connsiteX96" fmla="*/ 1282705 w 1710557"/>
              <a:gd name="connsiteY96" fmla="*/ 39659 h 198852"/>
              <a:gd name="connsiteX97" fmla="*/ 1286981 w 1710557"/>
              <a:gd name="connsiteY97" fmla="*/ 43936 h 198852"/>
              <a:gd name="connsiteX98" fmla="*/ 1286981 w 1710557"/>
              <a:gd name="connsiteY98" fmla="*/ 48426 h 198852"/>
              <a:gd name="connsiteX99" fmla="*/ 1286981 w 1710557"/>
              <a:gd name="connsiteY99" fmla="*/ 48426 h 198852"/>
              <a:gd name="connsiteX100" fmla="*/ 1286981 w 1710557"/>
              <a:gd name="connsiteY100" fmla="*/ 48426 h 198852"/>
              <a:gd name="connsiteX101" fmla="*/ 1462099 w 1710557"/>
              <a:gd name="connsiteY101" fmla="*/ 31107 h 198852"/>
              <a:gd name="connsiteX102" fmla="*/ 1453333 w 1710557"/>
              <a:gd name="connsiteY102" fmla="*/ 39873 h 198852"/>
              <a:gd name="connsiteX103" fmla="*/ 1466376 w 1710557"/>
              <a:gd name="connsiteY103" fmla="*/ 44150 h 198852"/>
              <a:gd name="connsiteX104" fmla="*/ 1431309 w 1710557"/>
              <a:gd name="connsiteY104" fmla="*/ 44150 h 198852"/>
              <a:gd name="connsiteX105" fmla="*/ 1431309 w 1710557"/>
              <a:gd name="connsiteY105" fmla="*/ 39873 h 198852"/>
              <a:gd name="connsiteX106" fmla="*/ 1431309 w 1710557"/>
              <a:gd name="connsiteY106" fmla="*/ 35597 h 198852"/>
              <a:gd name="connsiteX107" fmla="*/ 1422543 w 1710557"/>
              <a:gd name="connsiteY107" fmla="*/ 48640 h 198852"/>
              <a:gd name="connsiteX108" fmla="*/ 1409500 w 1710557"/>
              <a:gd name="connsiteY108" fmla="*/ 31320 h 198852"/>
              <a:gd name="connsiteX109" fmla="*/ 1405223 w 1710557"/>
              <a:gd name="connsiteY109" fmla="*/ 35597 h 198852"/>
              <a:gd name="connsiteX110" fmla="*/ 1462099 w 1710557"/>
              <a:gd name="connsiteY110" fmla="*/ 31107 h 198852"/>
              <a:gd name="connsiteX111" fmla="*/ 1462099 w 1710557"/>
              <a:gd name="connsiteY111" fmla="*/ 31107 h 198852"/>
              <a:gd name="connsiteX112" fmla="*/ 1422756 w 1710557"/>
              <a:gd name="connsiteY112" fmla="*/ 18064 h 198852"/>
              <a:gd name="connsiteX113" fmla="*/ 1440290 w 1710557"/>
              <a:gd name="connsiteY113" fmla="*/ 22340 h 198852"/>
              <a:gd name="connsiteX114" fmla="*/ 1413990 w 1710557"/>
              <a:gd name="connsiteY114" fmla="*/ 22340 h 198852"/>
              <a:gd name="connsiteX115" fmla="*/ 1422756 w 1710557"/>
              <a:gd name="connsiteY115" fmla="*/ 18064 h 198852"/>
              <a:gd name="connsiteX116" fmla="*/ 1422756 w 1710557"/>
              <a:gd name="connsiteY116" fmla="*/ 18064 h 198852"/>
              <a:gd name="connsiteX117" fmla="*/ 1422756 w 1710557"/>
              <a:gd name="connsiteY117" fmla="*/ 18064 h 198852"/>
              <a:gd name="connsiteX118" fmla="*/ 1396457 w 1710557"/>
              <a:gd name="connsiteY118" fmla="*/ 44150 h 198852"/>
              <a:gd name="connsiteX119" fmla="*/ 1409500 w 1710557"/>
              <a:gd name="connsiteY119" fmla="*/ 44150 h 198852"/>
              <a:gd name="connsiteX120" fmla="*/ 1387690 w 1710557"/>
              <a:gd name="connsiteY120" fmla="*/ 44150 h 198852"/>
              <a:gd name="connsiteX121" fmla="*/ 1396457 w 1710557"/>
              <a:gd name="connsiteY121" fmla="*/ 44150 h 198852"/>
              <a:gd name="connsiteX122" fmla="*/ 1396457 w 1710557"/>
              <a:gd name="connsiteY122" fmla="*/ 44150 h 198852"/>
              <a:gd name="connsiteX123" fmla="*/ 1396457 w 1710557"/>
              <a:gd name="connsiteY123" fmla="*/ 44150 h 198852"/>
              <a:gd name="connsiteX124" fmla="*/ 1378923 w 1710557"/>
              <a:gd name="connsiteY124" fmla="*/ 13573 h 198852"/>
              <a:gd name="connsiteX125" fmla="*/ 1383200 w 1710557"/>
              <a:gd name="connsiteY125" fmla="*/ 13573 h 198852"/>
              <a:gd name="connsiteX126" fmla="*/ 1370157 w 1710557"/>
              <a:gd name="connsiteY126" fmla="*/ 13573 h 198852"/>
              <a:gd name="connsiteX127" fmla="*/ 1378923 w 1710557"/>
              <a:gd name="connsiteY127" fmla="*/ 13573 h 198852"/>
              <a:gd name="connsiteX128" fmla="*/ 1378923 w 1710557"/>
              <a:gd name="connsiteY128" fmla="*/ 13573 h 198852"/>
              <a:gd name="connsiteX129" fmla="*/ 1378923 w 1710557"/>
              <a:gd name="connsiteY129" fmla="*/ 13573 h 198852"/>
              <a:gd name="connsiteX130" fmla="*/ 1383414 w 1710557"/>
              <a:gd name="connsiteY130" fmla="*/ 18064 h 198852"/>
              <a:gd name="connsiteX131" fmla="*/ 1383414 w 1710557"/>
              <a:gd name="connsiteY131" fmla="*/ 22340 h 198852"/>
              <a:gd name="connsiteX132" fmla="*/ 1370371 w 1710557"/>
              <a:gd name="connsiteY132" fmla="*/ 22340 h 198852"/>
              <a:gd name="connsiteX133" fmla="*/ 1383414 w 1710557"/>
              <a:gd name="connsiteY133" fmla="*/ 18064 h 198852"/>
              <a:gd name="connsiteX134" fmla="*/ 1383414 w 1710557"/>
              <a:gd name="connsiteY134" fmla="*/ 18064 h 198852"/>
              <a:gd name="connsiteX135" fmla="*/ 1383414 w 1710557"/>
              <a:gd name="connsiteY135" fmla="*/ 18064 h 198852"/>
              <a:gd name="connsiteX136" fmla="*/ 1317771 w 1710557"/>
              <a:gd name="connsiteY136" fmla="*/ 70236 h 198852"/>
              <a:gd name="connsiteX137" fmla="*/ 1322047 w 1710557"/>
              <a:gd name="connsiteY137" fmla="*/ 65959 h 198852"/>
              <a:gd name="connsiteX138" fmla="*/ 1326324 w 1710557"/>
              <a:gd name="connsiteY138" fmla="*/ 70236 h 198852"/>
              <a:gd name="connsiteX139" fmla="*/ 1317771 w 1710557"/>
              <a:gd name="connsiteY139" fmla="*/ 70236 h 198852"/>
              <a:gd name="connsiteX140" fmla="*/ 1317771 w 1710557"/>
              <a:gd name="connsiteY140" fmla="*/ 70236 h 198852"/>
              <a:gd name="connsiteX141" fmla="*/ 1317771 w 1710557"/>
              <a:gd name="connsiteY141" fmla="*/ 70236 h 198852"/>
              <a:gd name="connsiteX142" fmla="*/ 1330814 w 1710557"/>
              <a:gd name="connsiteY142" fmla="*/ 44150 h 198852"/>
              <a:gd name="connsiteX143" fmla="*/ 1317771 w 1710557"/>
              <a:gd name="connsiteY143" fmla="*/ 48426 h 198852"/>
              <a:gd name="connsiteX144" fmla="*/ 1330814 w 1710557"/>
              <a:gd name="connsiteY144" fmla="*/ 35383 h 198852"/>
              <a:gd name="connsiteX145" fmla="*/ 1317771 w 1710557"/>
              <a:gd name="connsiteY145" fmla="*/ 39659 h 198852"/>
              <a:gd name="connsiteX146" fmla="*/ 1330814 w 1710557"/>
              <a:gd name="connsiteY146" fmla="*/ 44150 h 198852"/>
              <a:gd name="connsiteX147" fmla="*/ 1330814 w 1710557"/>
              <a:gd name="connsiteY147" fmla="*/ 44150 h 198852"/>
              <a:gd name="connsiteX148" fmla="*/ 1326538 w 1710557"/>
              <a:gd name="connsiteY148" fmla="*/ 9297 h 198852"/>
              <a:gd name="connsiteX149" fmla="*/ 1339581 w 1710557"/>
              <a:gd name="connsiteY149" fmla="*/ 13573 h 198852"/>
              <a:gd name="connsiteX150" fmla="*/ 1343857 w 1710557"/>
              <a:gd name="connsiteY150" fmla="*/ 13573 h 198852"/>
              <a:gd name="connsiteX151" fmla="*/ 1339581 w 1710557"/>
              <a:gd name="connsiteY151" fmla="*/ 13573 h 198852"/>
              <a:gd name="connsiteX152" fmla="*/ 1326538 w 1710557"/>
              <a:gd name="connsiteY152" fmla="*/ 9297 h 198852"/>
              <a:gd name="connsiteX153" fmla="*/ 1326538 w 1710557"/>
              <a:gd name="connsiteY153" fmla="*/ 9297 h 198852"/>
              <a:gd name="connsiteX154" fmla="*/ 1344071 w 1710557"/>
              <a:gd name="connsiteY154" fmla="*/ 70236 h 198852"/>
              <a:gd name="connsiteX155" fmla="*/ 1339795 w 1710557"/>
              <a:gd name="connsiteY155" fmla="*/ 65959 h 198852"/>
              <a:gd name="connsiteX156" fmla="*/ 1344071 w 1710557"/>
              <a:gd name="connsiteY156" fmla="*/ 70236 h 198852"/>
              <a:gd name="connsiteX157" fmla="*/ 1370371 w 1710557"/>
              <a:gd name="connsiteY157" fmla="*/ 65959 h 198852"/>
              <a:gd name="connsiteX158" fmla="*/ 1344071 w 1710557"/>
              <a:gd name="connsiteY158" fmla="*/ 70236 h 198852"/>
              <a:gd name="connsiteX159" fmla="*/ 1344071 w 1710557"/>
              <a:gd name="connsiteY159" fmla="*/ 70236 h 198852"/>
              <a:gd name="connsiteX160" fmla="*/ 1378923 w 1710557"/>
              <a:gd name="connsiteY160" fmla="*/ 39659 h 198852"/>
              <a:gd name="connsiteX161" fmla="*/ 1370157 w 1710557"/>
              <a:gd name="connsiteY161" fmla="*/ 43936 h 198852"/>
              <a:gd name="connsiteX162" fmla="*/ 1370157 w 1710557"/>
              <a:gd name="connsiteY162" fmla="*/ 30893 h 198852"/>
              <a:gd name="connsiteX163" fmla="*/ 1378923 w 1710557"/>
              <a:gd name="connsiteY163" fmla="*/ 30893 h 198852"/>
              <a:gd name="connsiteX164" fmla="*/ 1378923 w 1710557"/>
              <a:gd name="connsiteY164" fmla="*/ 39659 h 198852"/>
              <a:gd name="connsiteX165" fmla="*/ 1378923 w 1710557"/>
              <a:gd name="connsiteY165" fmla="*/ 39659 h 198852"/>
              <a:gd name="connsiteX166" fmla="*/ 1378923 w 1710557"/>
              <a:gd name="connsiteY166" fmla="*/ 39659 h 198852"/>
              <a:gd name="connsiteX167" fmla="*/ 1383414 w 1710557"/>
              <a:gd name="connsiteY167" fmla="*/ 65745 h 198852"/>
              <a:gd name="connsiteX168" fmla="*/ 1396457 w 1710557"/>
              <a:gd name="connsiteY168" fmla="*/ 65745 h 198852"/>
              <a:gd name="connsiteX169" fmla="*/ 1383414 w 1710557"/>
              <a:gd name="connsiteY169" fmla="*/ 65745 h 198852"/>
              <a:gd name="connsiteX170" fmla="*/ 1383414 w 1710557"/>
              <a:gd name="connsiteY170" fmla="*/ 65745 h 198852"/>
              <a:gd name="connsiteX171" fmla="*/ 1383414 w 1710557"/>
              <a:gd name="connsiteY171" fmla="*/ 65745 h 19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710557" h="198852">
                <a:moveTo>
                  <a:pt x="1418480" y="74512"/>
                </a:moveTo>
                <a:cubicBezTo>
                  <a:pt x="1400947" y="65745"/>
                  <a:pt x="1400947" y="65745"/>
                  <a:pt x="1400947" y="65745"/>
                </a:cubicBezTo>
                <a:cubicBezTo>
                  <a:pt x="1413990" y="56979"/>
                  <a:pt x="1427247" y="70022"/>
                  <a:pt x="1440290" y="56979"/>
                </a:cubicBezTo>
                <a:cubicBezTo>
                  <a:pt x="1440290" y="61255"/>
                  <a:pt x="1444566" y="65745"/>
                  <a:pt x="1449056" y="61255"/>
                </a:cubicBezTo>
                <a:cubicBezTo>
                  <a:pt x="1444780" y="61255"/>
                  <a:pt x="1449056" y="56979"/>
                  <a:pt x="1449056" y="56979"/>
                </a:cubicBezTo>
                <a:cubicBezTo>
                  <a:pt x="1453333" y="61255"/>
                  <a:pt x="1453333" y="61255"/>
                  <a:pt x="1453333" y="61255"/>
                </a:cubicBezTo>
                <a:cubicBezTo>
                  <a:pt x="1457609" y="61255"/>
                  <a:pt x="1466376" y="65532"/>
                  <a:pt x="1470866" y="56979"/>
                </a:cubicBezTo>
                <a:cubicBezTo>
                  <a:pt x="1479632" y="61255"/>
                  <a:pt x="1501442" y="65745"/>
                  <a:pt x="1497166" y="52702"/>
                </a:cubicBezTo>
                <a:cubicBezTo>
                  <a:pt x="1505932" y="61469"/>
                  <a:pt x="1505932" y="61469"/>
                  <a:pt x="1505932" y="61469"/>
                </a:cubicBezTo>
                <a:cubicBezTo>
                  <a:pt x="1505932" y="57193"/>
                  <a:pt x="1505932" y="57193"/>
                  <a:pt x="1505932" y="52702"/>
                </a:cubicBezTo>
                <a:cubicBezTo>
                  <a:pt x="1518975" y="52702"/>
                  <a:pt x="1536509" y="70022"/>
                  <a:pt x="1540999" y="48426"/>
                </a:cubicBezTo>
                <a:cubicBezTo>
                  <a:pt x="1545275" y="48426"/>
                  <a:pt x="1549765" y="52702"/>
                  <a:pt x="1549765" y="52702"/>
                </a:cubicBezTo>
                <a:cubicBezTo>
                  <a:pt x="1558532" y="56979"/>
                  <a:pt x="1589108" y="65745"/>
                  <a:pt x="1584832" y="48426"/>
                </a:cubicBezTo>
                <a:cubicBezTo>
                  <a:pt x="1597875" y="52702"/>
                  <a:pt x="1597875" y="52702"/>
                  <a:pt x="1597875" y="52702"/>
                </a:cubicBezTo>
                <a:cubicBezTo>
                  <a:pt x="1593598" y="48426"/>
                  <a:pt x="1606641" y="48426"/>
                  <a:pt x="1610918" y="48426"/>
                </a:cubicBezTo>
                <a:cubicBezTo>
                  <a:pt x="1483909" y="48426"/>
                  <a:pt x="1483909" y="48426"/>
                  <a:pt x="1483909" y="48426"/>
                </a:cubicBezTo>
                <a:cubicBezTo>
                  <a:pt x="1479632" y="44150"/>
                  <a:pt x="1479632" y="44150"/>
                  <a:pt x="1479632" y="44150"/>
                </a:cubicBezTo>
                <a:cubicBezTo>
                  <a:pt x="1483909" y="39873"/>
                  <a:pt x="1488399" y="39873"/>
                  <a:pt x="1488399" y="39873"/>
                </a:cubicBezTo>
                <a:cubicBezTo>
                  <a:pt x="1484123" y="35597"/>
                  <a:pt x="1470866" y="39873"/>
                  <a:pt x="1466590" y="31107"/>
                </a:cubicBezTo>
                <a:cubicBezTo>
                  <a:pt x="1484123" y="26830"/>
                  <a:pt x="1510423" y="26830"/>
                  <a:pt x="1532232" y="26830"/>
                </a:cubicBezTo>
                <a:cubicBezTo>
                  <a:pt x="1470866" y="26830"/>
                  <a:pt x="1470866" y="26830"/>
                  <a:pt x="1470866" y="26830"/>
                </a:cubicBezTo>
                <a:cubicBezTo>
                  <a:pt x="1470866" y="13787"/>
                  <a:pt x="1488399" y="22554"/>
                  <a:pt x="1492676" y="18064"/>
                </a:cubicBezTo>
                <a:cubicBezTo>
                  <a:pt x="1453333" y="18064"/>
                  <a:pt x="1453333" y="18064"/>
                  <a:pt x="1453333" y="18064"/>
                </a:cubicBezTo>
                <a:cubicBezTo>
                  <a:pt x="1462099" y="22340"/>
                  <a:pt x="1462099" y="22340"/>
                  <a:pt x="1462099" y="22340"/>
                </a:cubicBezTo>
                <a:cubicBezTo>
                  <a:pt x="1457823" y="26616"/>
                  <a:pt x="1453333" y="22340"/>
                  <a:pt x="1453333" y="26616"/>
                </a:cubicBezTo>
                <a:cubicBezTo>
                  <a:pt x="1449056" y="26616"/>
                  <a:pt x="1444566" y="22340"/>
                  <a:pt x="1444566" y="17850"/>
                </a:cubicBezTo>
                <a:cubicBezTo>
                  <a:pt x="1391966" y="13573"/>
                  <a:pt x="1391966" y="13573"/>
                  <a:pt x="1391966" y="13573"/>
                </a:cubicBezTo>
                <a:lnTo>
                  <a:pt x="1391966" y="13573"/>
                </a:lnTo>
                <a:cubicBezTo>
                  <a:pt x="1418266" y="9297"/>
                  <a:pt x="1457609" y="9297"/>
                  <a:pt x="1492676" y="9297"/>
                </a:cubicBezTo>
                <a:cubicBezTo>
                  <a:pt x="1383200" y="9297"/>
                  <a:pt x="1251914" y="530"/>
                  <a:pt x="1133672" y="5021"/>
                </a:cubicBezTo>
                <a:cubicBezTo>
                  <a:pt x="1129396" y="744"/>
                  <a:pt x="1129396" y="744"/>
                  <a:pt x="1129396" y="744"/>
                </a:cubicBezTo>
                <a:cubicBezTo>
                  <a:pt x="1125120" y="5021"/>
                  <a:pt x="1111863" y="5021"/>
                  <a:pt x="1107586" y="5021"/>
                </a:cubicBezTo>
                <a:cubicBezTo>
                  <a:pt x="1107586" y="744"/>
                  <a:pt x="1107586" y="744"/>
                  <a:pt x="1107586" y="744"/>
                </a:cubicBezTo>
                <a:cubicBezTo>
                  <a:pt x="1098820" y="9511"/>
                  <a:pt x="1072520" y="-8022"/>
                  <a:pt x="1068244" y="5021"/>
                </a:cubicBezTo>
                <a:cubicBezTo>
                  <a:pt x="1063967" y="5021"/>
                  <a:pt x="1059477" y="9297"/>
                  <a:pt x="1055200" y="5021"/>
                </a:cubicBezTo>
                <a:cubicBezTo>
                  <a:pt x="1059477" y="744"/>
                  <a:pt x="1059477" y="744"/>
                  <a:pt x="1059477" y="744"/>
                </a:cubicBezTo>
                <a:cubicBezTo>
                  <a:pt x="1006877" y="744"/>
                  <a:pt x="936958" y="5021"/>
                  <a:pt x="880082" y="5021"/>
                </a:cubicBezTo>
                <a:cubicBezTo>
                  <a:pt x="442179" y="31107"/>
                  <a:pt x="442179" y="31107"/>
                  <a:pt x="442179" y="31107"/>
                </a:cubicBezTo>
                <a:cubicBezTo>
                  <a:pt x="135776" y="61469"/>
                  <a:pt x="135776" y="61469"/>
                  <a:pt x="135776" y="61469"/>
                </a:cubicBezTo>
                <a:cubicBezTo>
                  <a:pt x="87666" y="70236"/>
                  <a:pt x="35066" y="74512"/>
                  <a:pt x="0" y="109365"/>
                </a:cubicBezTo>
                <a:cubicBezTo>
                  <a:pt x="0" y="131174"/>
                  <a:pt x="13043" y="144217"/>
                  <a:pt x="26300" y="157260"/>
                </a:cubicBezTo>
                <a:cubicBezTo>
                  <a:pt x="35066" y="166027"/>
                  <a:pt x="48109" y="170303"/>
                  <a:pt x="56876" y="179070"/>
                </a:cubicBezTo>
                <a:cubicBezTo>
                  <a:pt x="65643" y="152984"/>
                  <a:pt x="83176" y="196389"/>
                  <a:pt x="87452" y="174794"/>
                </a:cubicBezTo>
                <a:cubicBezTo>
                  <a:pt x="100495" y="192113"/>
                  <a:pt x="118029" y="187837"/>
                  <a:pt x="131285" y="200880"/>
                </a:cubicBezTo>
                <a:cubicBezTo>
                  <a:pt x="293147" y="196603"/>
                  <a:pt x="459499" y="192113"/>
                  <a:pt x="604041" y="174794"/>
                </a:cubicBezTo>
                <a:cubicBezTo>
                  <a:pt x="612808" y="170517"/>
                  <a:pt x="621574" y="179070"/>
                  <a:pt x="630341" y="170517"/>
                </a:cubicBezTo>
                <a:cubicBezTo>
                  <a:pt x="643384" y="166241"/>
                  <a:pt x="665407" y="174794"/>
                  <a:pt x="678450" y="166241"/>
                </a:cubicBezTo>
                <a:cubicBezTo>
                  <a:pt x="682726" y="161964"/>
                  <a:pt x="682726" y="166241"/>
                  <a:pt x="682726" y="170517"/>
                </a:cubicBezTo>
                <a:cubicBezTo>
                  <a:pt x="704536" y="166241"/>
                  <a:pt x="722069" y="157474"/>
                  <a:pt x="739602" y="161751"/>
                </a:cubicBezTo>
                <a:cubicBezTo>
                  <a:pt x="748369" y="157474"/>
                  <a:pt x="761412" y="166027"/>
                  <a:pt x="770179" y="157474"/>
                </a:cubicBezTo>
                <a:cubicBezTo>
                  <a:pt x="818288" y="166241"/>
                  <a:pt x="875164" y="140155"/>
                  <a:pt x="923487" y="144431"/>
                </a:cubicBezTo>
                <a:cubicBezTo>
                  <a:pt x="923487" y="140155"/>
                  <a:pt x="932254" y="144431"/>
                  <a:pt x="936530" y="144431"/>
                </a:cubicBezTo>
                <a:cubicBezTo>
                  <a:pt x="993407" y="135664"/>
                  <a:pt x="1050283" y="131388"/>
                  <a:pt x="1107159" y="131388"/>
                </a:cubicBezTo>
                <a:cubicBezTo>
                  <a:pt x="1159758" y="122622"/>
                  <a:pt x="1216634" y="122622"/>
                  <a:pt x="1273510" y="122622"/>
                </a:cubicBezTo>
                <a:cubicBezTo>
                  <a:pt x="1282277" y="109579"/>
                  <a:pt x="1282277" y="109579"/>
                  <a:pt x="1282277" y="109579"/>
                </a:cubicBezTo>
                <a:cubicBezTo>
                  <a:pt x="1291044" y="118345"/>
                  <a:pt x="1291044" y="118345"/>
                  <a:pt x="1291044" y="118345"/>
                </a:cubicBezTo>
                <a:cubicBezTo>
                  <a:pt x="1299810" y="118345"/>
                  <a:pt x="1308577" y="122622"/>
                  <a:pt x="1312853" y="114069"/>
                </a:cubicBezTo>
                <a:lnTo>
                  <a:pt x="1312853" y="118345"/>
                </a:lnTo>
                <a:cubicBezTo>
                  <a:pt x="1330386" y="114069"/>
                  <a:pt x="1343429" y="118345"/>
                  <a:pt x="1360963" y="118345"/>
                </a:cubicBezTo>
                <a:cubicBezTo>
                  <a:pt x="1374006" y="101026"/>
                  <a:pt x="1400305" y="127112"/>
                  <a:pt x="1409072" y="105302"/>
                </a:cubicBezTo>
                <a:cubicBezTo>
                  <a:pt x="1413348" y="109579"/>
                  <a:pt x="1413348" y="109579"/>
                  <a:pt x="1413348" y="109579"/>
                </a:cubicBezTo>
                <a:cubicBezTo>
                  <a:pt x="1470225" y="109579"/>
                  <a:pt x="1514058" y="92259"/>
                  <a:pt x="1570934" y="92259"/>
                </a:cubicBezTo>
                <a:cubicBezTo>
                  <a:pt x="1619043" y="92259"/>
                  <a:pt x="1671643" y="74940"/>
                  <a:pt x="1710986" y="66173"/>
                </a:cubicBezTo>
                <a:cubicBezTo>
                  <a:pt x="1615408" y="65745"/>
                  <a:pt x="1501656" y="70236"/>
                  <a:pt x="1418480" y="74512"/>
                </a:cubicBezTo>
                <a:lnTo>
                  <a:pt x="1418480" y="74512"/>
                </a:lnTo>
                <a:close/>
                <a:moveTo>
                  <a:pt x="1164462" y="35383"/>
                </a:moveTo>
                <a:cubicBezTo>
                  <a:pt x="1173229" y="35383"/>
                  <a:pt x="1173229" y="48426"/>
                  <a:pt x="1177505" y="44150"/>
                </a:cubicBezTo>
                <a:cubicBezTo>
                  <a:pt x="1181782" y="44150"/>
                  <a:pt x="1181782" y="44150"/>
                  <a:pt x="1181782" y="44150"/>
                </a:cubicBezTo>
                <a:cubicBezTo>
                  <a:pt x="1181782" y="44150"/>
                  <a:pt x="1181782" y="44150"/>
                  <a:pt x="1177505" y="44150"/>
                </a:cubicBezTo>
                <a:cubicBezTo>
                  <a:pt x="1173229" y="52702"/>
                  <a:pt x="1164462" y="44150"/>
                  <a:pt x="1164462" y="35383"/>
                </a:cubicBezTo>
                <a:lnTo>
                  <a:pt x="1164462" y="35383"/>
                </a:lnTo>
                <a:close/>
                <a:moveTo>
                  <a:pt x="1199529" y="44150"/>
                </a:moveTo>
                <a:cubicBezTo>
                  <a:pt x="1199529" y="35383"/>
                  <a:pt x="1199529" y="35383"/>
                  <a:pt x="1199529" y="35383"/>
                </a:cubicBezTo>
                <a:cubicBezTo>
                  <a:pt x="1203805" y="35383"/>
                  <a:pt x="1203805" y="44150"/>
                  <a:pt x="1208295" y="44150"/>
                </a:cubicBezTo>
                <a:lnTo>
                  <a:pt x="1199529" y="44150"/>
                </a:lnTo>
                <a:lnTo>
                  <a:pt x="1199529" y="44150"/>
                </a:lnTo>
                <a:lnTo>
                  <a:pt x="1199529" y="44150"/>
                </a:lnTo>
                <a:close/>
                <a:moveTo>
                  <a:pt x="1225829" y="44150"/>
                </a:moveTo>
                <a:cubicBezTo>
                  <a:pt x="1212786" y="44150"/>
                  <a:pt x="1212786" y="44150"/>
                  <a:pt x="1212786" y="44150"/>
                </a:cubicBezTo>
                <a:cubicBezTo>
                  <a:pt x="1225829" y="39873"/>
                  <a:pt x="1225829" y="39873"/>
                  <a:pt x="1225829" y="39873"/>
                </a:cubicBezTo>
                <a:lnTo>
                  <a:pt x="1225829" y="44150"/>
                </a:lnTo>
                <a:lnTo>
                  <a:pt x="1225829" y="44150"/>
                </a:lnTo>
                <a:lnTo>
                  <a:pt x="1225829" y="44150"/>
                </a:lnTo>
                <a:close/>
                <a:moveTo>
                  <a:pt x="1260895" y="48426"/>
                </a:moveTo>
                <a:cubicBezTo>
                  <a:pt x="1256619" y="44150"/>
                  <a:pt x="1256619" y="44150"/>
                  <a:pt x="1256619" y="44150"/>
                </a:cubicBezTo>
                <a:cubicBezTo>
                  <a:pt x="1260895" y="48426"/>
                  <a:pt x="1260895" y="48426"/>
                  <a:pt x="1260895" y="48426"/>
                </a:cubicBezTo>
                <a:lnTo>
                  <a:pt x="1260895" y="48426"/>
                </a:lnTo>
                <a:close/>
                <a:moveTo>
                  <a:pt x="1278214" y="70236"/>
                </a:moveTo>
                <a:cubicBezTo>
                  <a:pt x="1273938" y="70236"/>
                  <a:pt x="1273938" y="65959"/>
                  <a:pt x="1269448" y="65959"/>
                </a:cubicBezTo>
                <a:cubicBezTo>
                  <a:pt x="1265171" y="65959"/>
                  <a:pt x="1265171" y="70236"/>
                  <a:pt x="1265171" y="70236"/>
                </a:cubicBezTo>
                <a:cubicBezTo>
                  <a:pt x="1265171" y="70236"/>
                  <a:pt x="1265171" y="65959"/>
                  <a:pt x="1269448" y="65959"/>
                </a:cubicBezTo>
                <a:cubicBezTo>
                  <a:pt x="1273938" y="65745"/>
                  <a:pt x="1278214" y="70236"/>
                  <a:pt x="1278214" y="70236"/>
                </a:cubicBezTo>
                <a:lnTo>
                  <a:pt x="1278214" y="70236"/>
                </a:lnTo>
                <a:lnTo>
                  <a:pt x="1278214" y="70236"/>
                </a:lnTo>
                <a:lnTo>
                  <a:pt x="1278214" y="70236"/>
                </a:lnTo>
                <a:close/>
                <a:moveTo>
                  <a:pt x="1286981" y="48426"/>
                </a:moveTo>
                <a:cubicBezTo>
                  <a:pt x="1282705" y="39659"/>
                  <a:pt x="1282705" y="39659"/>
                  <a:pt x="1282705" y="39659"/>
                </a:cubicBezTo>
                <a:cubicBezTo>
                  <a:pt x="1286981" y="43936"/>
                  <a:pt x="1286981" y="43936"/>
                  <a:pt x="1286981" y="43936"/>
                </a:cubicBezTo>
                <a:lnTo>
                  <a:pt x="1286981" y="48426"/>
                </a:lnTo>
                <a:lnTo>
                  <a:pt x="1286981" y="48426"/>
                </a:lnTo>
                <a:lnTo>
                  <a:pt x="1286981" y="48426"/>
                </a:lnTo>
                <a:close/>
                <a:moveTo>
                  <a:pt x="1462099" y="31107"/>
                </a:moveTo>
                <a:cubicBezTo>
                  <a:pt x="1462099" y="44150"/>
                  <a:pt x="1457823" y="31107"/>
                  <a:pt x="1453333" y="39873"/>
                </a:cubicBezTo>
                <a:cubicBezTo>
                  <a:pt x="1466376" y="44150"/>
                  <a:pt x="1466376" y="44150"/>
                  <a:pt x="1466376" y="44150"/>
                </a:cubicBezTo>
                <a:cubicBezTo>
                  <a:pt x="1431309" y="44150"/>
                  <a:pt x="1431309" y="44150"/>
                  <a:pt x="1431309" y="44150"/>
                </a:cubicBezTo>
                <a:cubicBezTo>
                  <a:pt x="1431309" y="44150"/>
                  <a:pt x="1435586" y="44150"/>
                  <a:pt x="1431309" y="39873"/>
                </a:cubicBezTo>
                <a:cubicBezTo>
                  <a:pt x="1431309" y="35597"/>
                  <a:pt x="1431309" y="35597"/>
                  <a:pt x="1431309" y="35597"/>
                </a:cubicBezTo>
                <a:cubicBezTo>
                  <a:pt x="1422543" y="48640"/>
                  <a:pt x="1422543" y="48640"/>
                  <a:pt x="1422543" y="48640"/>
                </a:cubicBezTo>
                <a:cubicBezTo>
                  <a:pt x="1409500" y="31320"/>
                  <a:pt x="1409500" y="31320"/>
                  <a:pt x="1409500" y="31320"/>
                </a:cubicBezTo>
                <a:cubicBezTo>
                  <a:pt x="1409500" y="35597"/>
                  <a:pt x="1405223" y="35597"/>
                  <a:pt x="1405223" y="35597"/>
                </a:cubicBezTo>
                <a:cubicBezTo>
                  <a:pt x="1422756" y="22340"/>
                  <a:pt x="1444566" y="35383"/>
                  <a:pt x="1462099" y="31107"/>
                </a:cubicBezTo>
                <a:lnTo>
                  <a:pt x="1462099" y="31107"/>
                </a:lnTo>
                <a:close/>
                <a:moveTo>
                  <a:pt x="1422756" y="18064"/>
                </a:moveTo>
                <a:cubicBezTo>
                  <a:pt x="1440290" y="22340"/>
                  <a:pt x="1440290" y="22340"/>
                  <a:pt x="1440290" y="22340"/>
                </a:cubicBezTo>
                <a:cubicBezTo>
                  <a:pt x="1413990" y="22340"/>
                  <a:pt x="1413990" y="22340"/>
                  <a:pt x="1413990" y="22340"/>
                </a:cubicBezTo>
                <a:lnTo>
                  <a:pt x="1422756" y="18064"/>
                </a:lnTo>
                <a:lnTo>
                  <a:pt x="1422756" y="18064"/>
                </a:lnTo>
                <a:lnTo>
                  <a:pt x="1422756" y="18064"/>
                </a:lnTo>
                <a:close/>
                <a:moveTo>
                  <a:pt x="1396457" y="44150"/>
                </a:moveTo>
                <a:cubicBezTo>
                  <a:pt x="1409500" y="44150"/>
                  <a:pt x="1409500" y="44150"/>
                  <a:pt x="1409500" y="44150"/>
                </a:cubicBezTo>
                <a:cubicBezTo>
                  <a:pt x="1387690" y="44150"/>
                  <a:pt x="1387690" y="44150"/>
                  <a:pt x="1387690" y="44150"/>
                </a:cubicBezTo>
                <a:lnTo>
                  <a:pt x="1396457" y="44150"/>
                </a:lnTo>
                <a:lnTo>
                  <a:pt x="1396457" y="44150"/>
                </a:lnTo>
                <a:lnTo>
                  <a:pt x="1396457" y="44150"/>
                </a:lnTo>
                <a:close/>
                <a:moveTo>
                  <a:pt x="1378923" y="13573"/>
                </a:moveTo>
                <a:cubicBezTo>
                  <a:pt x="1383200" y="13573"/>
                  <a:pt x="1383200" y="13573"/>
                  <a:pt x="1383200" y="13573"/>
                </a:cubicBezTo>
                <a:cubicBezTo>
                  <a:pt x="1370157" y="13573"/>
                  <a:pt x="1370157" y="13573"/>
                  <a:pt x="1370157" y="13573"/>
                </a:cubicBezTo>
                <a:lnTo>
                  <a:pt x="1378923" y="13573"/>
                </a:lnTo>
                <a:lnTo>
                  <a:pt x="1378923" y="13573"/>
                </a:lnTo>
                <a:lnTo>
                  <a:pt x="1378923" y="13573"/>
                </a:lnTo>
                <a:close/>
                <a:moveTo>
                  <a:pt x="1383414" y="18064"/>
                </a:moveTo>
                <a:cubicBezTo>
                  <a:pt x="1383414" y="22340"/>
                  <a:pt x="1383414" y="22340"/>
                  <a:pt x="1383414" y="22340"/>
                </a:cubicBezTo>
                <a:cubicBezTo>
                  <a:pt x="1370371" y="22340"/>
                  <a:pt x="1370371" y="22340"/>
                  <a:pt x="1370371" y="22340"/>
                </a:cubicBezTo>
                <a:lnTo>
                  <a:pt x="1383414" y="18064"/>
                </a:lnTo>
                <a:lnTo>
                  <a:pt x="1383414" y="18064"/>
                </a:lnTo>
                <a:lnTo>
                  <a:pt x="1383414" y="18064"/>
                </a:lnTo>
                <a:close/>
                <a:moveTo>
                  <a:pt x="1317771" y="70236"/>
                </a:moveTo>
                <a:cubicBezTo>
                  <a:pt x="1322047" y="65959"/>
                  <a:pt x="1322047" y="65959"/>
                  <a:pt x="1322047" y="65959"/>
                </a:cubicBezTo>
                <a:cubicBezTo>
                  <a:pt x="1326324" y="70236"/>
                  <a:pt x="1326324" y="70236"/>
                  <a:pt x="1326324" y="70236"/>
                </a:cubicBezTo>
                <a:lnTo>
                  <a:pt x="1317771" y="70236"/>
                </a:lnTo>
                <a:lnTo>
                  <a:pt x="1317771" y="70236"/>
                </a:lnTo>
                <a:lnTo>
                  <a:pt x="1317771" y="70236"/>
                </a:lnTo>
                <a:close/>
                <a:moveTo>
                  <a:pt x="1330814" y="44150"/>
                </a:moveTo>
                <a:cubicBezTo>
                  <a:pt x="1317771" y="48426"/>
                  <a:pt x="1317771" y="48426"/>
                  <a:pt x="1317771" y="48426"/>
                </a:cubicBezTo>
                <a:cubicBezTo>
                  <a:pt x="1313495" y="39659"/>
                  <a:pt x="1322047" y="26616"/>
                  <a:pt x="1330814" y="35383"/>
                </a:cubicBezTo>
                <a:cubicBezTo>
                  <a:pt x="1326538" y="44150"/>
                  <a:pt x="1317771" y="26616"/>
                  <a:pt x="1317771" y="39659"/>
                </a:cubicBezTo>
                <a:cubicBezTo>
                  <a:pt x="1322047" y="48426"/>
                  <a:pt x="1326538" y="44150"/>
                  <a:pt x="1330814" y="44150"/>
                </a:cubicBezTo>
                <a:lnTo>
                  <a:pt x="1330814" y="44150"/>
                </a:lnTo>
                <a:close/>
                <a:moveTo>
                  <a:pt x="1326538" y="9297"/>
                </a:moveTo>
                <a:cubicBezTo>
                  <a:pt x="1330814" y="13573"/>
                  <a:pt x="1335304" y="13573"/>
                  <a:pt x="1339581" y="13573"/>
                </a:cubicBezTo>
                <a:cubicBezTo>
                  <a:pt x="1339581" y="9297"/>
                  <a:pt x="1343857" y="9297"/>
                  <a:pt x="1343857" y="13573"/>
                </a:cubicBezTo>
                <a:lnTo>
                  <a:pt x="1339581" y="13573"/>
                </a:lnTo>
                <a:cubicBezTo>
                  <a:pt x="1335304" y="13573"/>
                  <a:pt x="1330814" y="18064"/>
                  <a:pt x="1326538" y="9297"/>
                </a:cubicBezTo>
                <a:lnTo>
                  <a:pt x="1326538" y="9297"/>
                </a:lnTo>
                <a:close/>
                <a:moveTo>
                  <a:pt x="1344071" y="70236"/>
                </a:moveTo>
                <a:cubicBezTo>
                  <a:pt x="1344071" y="70236"/>
                  <a:pt x="1344071" y="65959"/>
                  <a:pt x="1339795" y="65959"/>
                </a:cubicBezTo>
                <a:cubicBezTo>
                  <a:pt x="1344071" y="65745"/>
                  <a:pt x="1344071" y="65745"/>
                  <a:pt x="1344071" y="70236"/>
                </a:cubicBezTo>
                <a:cubicBezTo>
                  <a:pt x="1357114" y="70236"/>
                  <a:pt x="1361604" y="61469"/>
                  <a:pt x="1370371" y="65959"/>
                </a:cubicBezTo>
                <a:cubicBezTo>
                  <a:pt x="1365880" y="79002"/>
                  <a:pt x="1352624" y="70236"/>
                  <a:pt x="1344071" y="70236"/>
                </a:cubicBezTo>
                <a:lnTo>
                  <a:pt x="1344071" y="70236"/>
                </a:lnTo>
                <a:close/>
                <a:moveTo>
                  <a:pt x="1378923" y="39659"/>
                </a:moveTo>
                <a:cubicBezTo>
                  <a:pt x="1374647" y="39659"/>
                  <a:pt x="1374647" y="39659"/>
                  <a:pt x="1370157" y="43936"/>
                </a:cubicBezTo>
                <a:cubicBezTo>
                  <a:pt x="1370157" y="30893"/>
                  <a:pt x="1370157" y="30893"/>
                  <a:pt x="1370157" y="30893"/>
                </a:cubicBezTo>
                <a:cubicBezTo>
                  <a:pt x="1374433" y="30893"/>
                  <a:pt x="1374433" y="35169"/>
                  <a:pt x="1378923" y="30893"/>
                </a:cubicBezTo>
                <a:lnTo>
                  <a:pt x="1378923" y="39659"/>
                </a:lnTo>
                <a:lnTo>
                  <a:pt x="1378923" y="39659"/>
                </a:lnTo>
                <a:lnTo>
                  <a:pt x="1378923" y="39659"/>
                </a:lnTo>
                <a:close/>
                <a:moveTo>
                  <a:pt x="1383414" y="65745"/>
                </a:moveTo>
                <a:cubicBezTo>
                  <a:pt x="1387690" y="65745"/>
                  <a:pt x="1392180" y="65745"/>
                  <a:pt x="1396457" y="65745"/>
                </a:cubicBezTo>
                <a:lnTo>
                  <a:pt x="1383414" y="65745"/>
                </a:lnTo>
                <a:lnTo>
                  <a:pt x="1383414" y="65745"/>
                </a:lnTo>
                <a:lnTo>
                  <a:pt x="1383414" y="65745"/>
                </a:lnTo>
                <a:close/>
              </a:path>
            </a:pathLst>
          </a:custGeom>
          <a:solidFill>
            <a:schemeClr val="accent1"/>
          </a:solidFill>
          <a:ln w="213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6f35f5bc-ad8c-4764-b754-23983053b635"/>
          <p:cNvSpPr>
            <a:spLocks noGrp="1"/>
          </p:cNvSpPr>
          <p:nvPr>
            <p:ph type="ctrTitle" hasCustomPrompt="1"/>
          </p:nvPr>
        </p:nvSpPr>
        <p:spPr>
          <a:xfrm>
            <a:off x="5868178" y="1659321"/>
            <a:ext cx="5650722" cy="192596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753350" y="3899620"/>
            <a:ext cx="3765550" cy="58969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800" dirty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9598023" y="5110031"/>
            <a:ext cx="1920876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598023" y="5462798"/>
            <a:ext cx="1920876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www.islide.cc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Agenda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6350" y="1"/>
            <a:ext cx="12192000" cy="2514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矩形: 圆角 10"/>
          <p:cNvSpPr/>
          <p:nvPr/>
        </p:nvSpPr>
        <p:spPr>
          <a:xfrm>
            <a:off x="292089" y="1130300"/>
            <a:ext cx="11595112" cy="5105400"/>
          </a:xfrm>
          <a:prstGeom prst="roundRect">
            <a:avLst>
              <a:gd name="adj" fmla="val 2232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4a1b30d0-bc95-4c8d-8a9f-f33943527b8d"/>
          <p:cNvSpPr>
            <a:spLocks noGrp="1"/>
          </p:cNvSpPr>
          <p:nvPr>
            <p:ph type="title" hasCustomPrompt="1"/>
          </p:nvPr>
        </p:nvSpPr>
        <p:spPr>
          <a:xfrm>
            <a:off x="660399" y="2178797"/>
            <a:ext cx="9789888" cy="777873"/>
          </a:xfrm>
          <a:prstGeom prst="roundRect">
            <a:avLst/>
          </a:prstGeom>
          <a:noFill/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660399" y="3429000"/>
            <a:ext cx="10858490" cy="2705100"/>
          </a:xfrm>
        </p:spPr>
        <p:txBody>
          <a:bodyPr numCol="2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337278" y="3429000"/>
            <a:ext cx="0" cy="245342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任意多边形: 形状 7"/>
          <p:cNvSpPr>
            <a:spLocks noChangeAspect="1"/>
          </p:cNvSpPr>
          <p:nvPr/>
        </p:nvSpPr>
        <p:spPr bwMode="auto">
          <a:xfrm>
            <a:off x="10748726" y="2329779"/>
            <a:ext cx="506413" cy="532685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tx2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matchingName="Section Header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 flipH="1">
            <a:off x="-167827" y="0"/>
            <a:ext cx="12359827" cy="7308336"/>
            <a:chOff x="0" y="0"/>
            <a:chExt cx="12359827" cy="7308336"/>
          </a:xfrm>
        </p:grpSpPr>
        <p:sp>
          <p:nvSpPr>
            <p:cNvPr id="15" name="任意多边形: 形状 14"/>
            <p:cNvSpPr/>
            <p:nvPr userDrawn="1"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5000" contrast="5000"/>
                        </a14:imgEffect>
                        <a14:imgEffect>
                          <a14:sharpenSoften amount="8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8125" r="-15938" b="-4086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pic>
          <p:nvPicPr>
            <p:cNvPr id="16" name="图片 15" descr="紫色的花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alphaModFix amt="25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9" t="-2744" r="3797" b="37775"/>
            <a:stretch>
              <a:fillRect/>
            </a:stretch>
          </p:blipFill>
          <p:spPr>
            <a:xfrm rot="629884" flipH="1">
              <a:off x="7661353" y="4164647"/>
              <a:ext cx="4698474" cy="3143689"/>
            </a:xfrm>
            <a:custGeom>
              <a:avLst/>
              <a:gdLst>
                <a:gd name="connsiteX0" fmla="*/ 4698474 w 4698474"/>
                <a:gd name="connsiteY0" fmla="*/ 0 h 3143689"/>
                <a:gd name="connsiteX1" fmla="*/ 421961 w 4698474"/>
                <a:gd name="connsiteY1" fmla="*/ 0 h 3143689"/>
                <a:gd name="connsiteX2" fmla="*/ 0 w 4698474"/>
                <a:gd name="connsiteY2" fmla="*/ 2277123 h 3143689"/>
                <a:gd name="connsiteX3" fmla="*/ 4676454 w 4698474"/>
                <a:gd name="connsiteY3" fmla="*/ 3143689 h 3143689"/>
                <a:gd name="connsiteX4" fmla="*/ 4698474 w 4698474"/>
                <a:gd name="connsiteY4" fmla="*/ 3143689 h 31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474" h="3143689">
                  <a:moveTo>
                    <a:pt x="4698474" y="0"/>
                  </a:moveTo>
                  <a:lnTo>
                    <a:pt x="421961" y="0"/>
                  </a:lnTo>
                  <a:lnTo>
                    <a:pt x="0" y="2277123"/>
                  </a:lnTo>
                  <a:lnTo>
                    <a:pt x="4676454" y="3143689"/>
                  </a:lnTo>
                  <a:lnTo>
                    <a:pt x="4698474" y="3143689"/>
                  </a:lnTo>
                  <a:close/>
                </a:path>
              </a:pathLst>
            </a:custGeom>
          </p:spPr>
        </p:pic>
      </p:grpSp>
      <p:sp>
        <p:nvSpPr>
          <p:cNvPr id="5" name="6f35f5bc-ad8c-4764-b754-23983053b635"/>
          <p:cNvSpPr>
            <a:spLocks noGrp="1"/>
          </p:cNvSpPr>
          <p:nvPr>
            <p:ph type="title" hasCustomPrompt="1"/>
          </p:nvPr>
        </p:nvSpPr>
        <p:spPr>
          <a:xfrm>
            <a:off x="660400" y="2317857"/>
            <a:ext cx="5626100" cy="11049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0" y="3492305"/>
            <a:ext cx="5626100" cy="1769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Closing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359827" cy="7308336"/>
            <a:chOff x="0" y="0"/>
            <a:chExt cx="12359827" cy="7308336"/>
          </a:xfrm>
        </p:grpSpPr>
        <p:sp>
          <p:nvSpPr>
            <p:cNvPr id="9" name="任意多边形: 形状 8"/>
            <p:cNvSpPr/>
            <p:nvPr userDrawn="1"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5000" contrast="5000"/>
                        </a14:imgEffect>
                        <a14:imgEffect>
                          <a14:sharpenSoften amount="8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8125" r="-15938" b="-4086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pic>
          <p:nvPicPr>
            <p:cNvPr id="12" name="图片 11" descr="紫色的花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alphaModFix amt="25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9" t="-2744" r="3797" b="37775"/>
            <a:stretch>
              <a:fillRect/>
            </a:stretch>
          </p:blipFill>
          <p:spPr>
            <a:xfrm rot="629884" flipH="1">
              <a:off x="7661353" y="4164647"/>
              <a:ext cx="4698474" cy="3143689"/>
            </a:xfrm>
            <a:custGeom>
              <a:avLst/>
              <a:gdLst>
                <a:gd name="connsiteX0" fmla="*/ 4698474 w 4698474"/>
                <a:gd name="connsiteY0" fmla="*/ 0 h 3143689"/>
                <a:gd name="connsiteX1" fmla="*/ 421961 w 4698474"/>
                <a:gd name="connsiteY1" fmla="*/ 0 h 3143689"/>
                <a:gd name="connsiteX2" fmla="*/ 0 w 4698474"/>
                <a:gd name="connsiteY2" fmla="*/ 2277123 h 3143689"/>
                <a:gd name="connsiteX3" fmla="*/ 4676454 w 4698474"/>
                <a:gd name="connsiteY3" fmla="*/ 3143689 h 3143689"/>
                <a:gd name="connsiteX4" fmla="*/ 4698474 w 4698474"/>
                <a:gd name="connsiteY4" fmla="*/ 3143689 h 31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474" h="3143689">
                  <a:moveTo>
                    <a:pt x="4698474" y="0"/>
                  </a:moveTo>
                  <a:lnTo>
                    <a:pt x="421961" y="0"/>
                  </a:lnTo>
                  <a:lnTo>
                    <a:pt x="0" y="2277123"/>
                  </a:lnTo>
                  <a:lnTo>
                    <a:pt x="4676454" y="3143689"/>
                  </a:lnTo>
                  <a:lnTo>
                    <a:pt x="4698474" y="3143689"/>
                  </a:lnTo>
                  <a:close/>
                </a:path>
              </a:pathLst>
            </a:custGeom>
          </p:spPr>
        </p:pic>
      </p:grpSp>
      <p:sp>
        <p:nvSpPr>
          <p:cNvPr id="5" name="6f35f5bc-ad8c-4764-b754-23983053b635"/>
          <p:cNvSpPr>
            <a:spLocks noGrp="1"/>
          </p:cNvSpPr>
          <p:nvPr>
            <p:ph type="ctrTitle" hasCustomPrompt="1"/>
          </p:nvPr>
        </p:nvSpPr>
        <p:spPr>
          <a:xfrm>
            <a:off x="5868178" y="1130300"/>
            <a:ext cx="5650722" cy="296545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r"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68178" y="5198679"/>
            <a:ext cx="5650721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868178" y="5577666"/>
            <a:ext cx="5650721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www.islide.cc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microsoft.com/office/2007/relationships/hdphoto" Target="../media/image2.wdp"/><Relationship Id="rId8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 userDrawn="1"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8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" contrast="5000"/>
                      </a14:imgEffect>
                      <a14:imgEffect>
                        <a14:sharpenSoften amount="5000"/>
                      </a14:imgEffect>
                    </a14:imgLayer>
                  </a14:imgProps>
                </a:ext>
              </a:extLst>
            </a:blip>
            <a:srcRect/>
            <a:stretch>
              <a:fillRect l="-39188" t="-7742" r="-2662" b="-238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62892" y="470662"/>
            <a:ext cx="11175059" cy="596137"/>
            <a:chOff x="362892" y="432563"/>
            <a:chExt cx="11175059" cy="596137"/>
          </a:xfrm>
        </p:grpSpPr>
        <p:sp>
          <p:nvSpPr>
            <p:cNvPr id="8" name="矩形: 对角圆角 7"/>
            <p:cNvSpPr/>
            <p:nvPr/>
          </p:nvSpPr>
          <p:spPr>
            <a:xfrm>
              <a:off x="362892" y="432563"/>
              <a:ext cx="7527209" cy="596137"/>
            </a:xfrm>
            <a:prstGeom prst="round2Diag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  <a:alpha val="0"/>
                  </a:schemeClr>
                </a:gs>
                <a:gs pos="96000">
                  <a:schemeClr val="accent1"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734300" y="1013460"/>
              <a:ext cx="3803651" cy="0"/>
            </a:xfrm>
            <a:prstGeom prst="line">
              <a:avLst/>
            </a:prstGeom>
            <a:ln w="15875">
              <a:solidFill>
                <a:schemeClr val="accent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1b7414c6-b7f9-43f0-b99a-610387b7756c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5868178" y="1659321"/>
            <a:ext cx="5650722" cy="192596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从</a:t>
            </a:r>
            <a:r>
              <a:rPr lang="en-US" altLang="zh-CN" dirty="0">
                <a:solidFill>
                  <a:schemeClr val="accent1"/>
                </a:solidFill>
              </a:rPr>
              <a:t>ppt</a:t>
            </a:r>
            <a:r>
              <a:rPr lang="zh-CN" altLang="en-US" dirty="0"/>
              <a:t>到</a:t>
            </a:r>
            <a:r>
              <a:rPr lang="en-US" altLang="zh-CN" dirty="0"/>
              <a:t>mp4</a:t>
            </a:r>
            <a:br>
              <a:rPr lang="en-US" altLang="zh-CN" dirty="0"/>
            </a:br>
            <a:r>
              <a:rPr lang="zh-CN" altLang="en-US" sz="6000" dirty="0"/>
              <a:t>一键生成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753350" y="3899620"/>
            <a:ext cx="3765550" cy="589694"/>
          </a:xfrm>
        </p:spPr>
        <p:txBody>
          <a:bodyPr>
            <a:normAutofit/>
          </a:bodyPr>
          <a:lstStyle/>
          <a:p>
            <a:r>
              <a:rPr altLang="zh-CN" dirty="0"/>
              <a:t>Please replace it with your ppt</a:t>
            </a:r>
            <a:endParaRPr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8902700" y="5109845"/>
            <a:ext cx="2616200" cy="345440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Tangxiaoxue Zhang</a:t>
            </a:r>
            <a:endParaRPr lang="en-US" altLang="zh-CN" sz="20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598023" y="5462798"/>
            <a:ext cx="1920876" cy="345518"/>
          </a:xfrm>
        </p:spPr>
        <p:txBody>
          <a:bodyPr/>
          <a:lstStyle/>
          <a:p>
            <a:r>
              <a:rPr lang="en-US" altLang="zh-CN" dirty="0"/>
              <a:t>BNU TingJiang’s lab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直角三角形 20"/>
          <p:cNvSpPr/>
          <p:nvPr/>
        </p:nvSpPr>
        <p:spPr>
          <a:xfrm rot="16200000" flipH="1">
            <a:off x="5820572" y="398722"/>
            <a:ext cx="6199152" cy="5976787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0" name="直角三角形 19"/>
          <p:cNvSpPr/>
          <p:nvPr/>
        </p:nvSpPr>
        <p:spPr>
          <a:xfrm rot="5400000">
            <a:off x="172277" y="398722"/>
            <a:ext cx="6199152" cy="5976787"/>
          </a:xfrm>
          <a:prstGeom prst="rtTriangle">
            <a:avLst/>
          </a:prstGeom>
          <a:solidFill>
            <a:schemeClr val="accent3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994613" y="1137901"/>
            <a:ext cx="1479668" cy="22910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509372" y="987204"/>
            <a:ext cx="3399169" cy="2308602"/>
          </a:xfrm>
          <a:prstGeom prst="rect">
            <a:avLst/>
          </a:prstGeom>
        </p:spPr>
      </p:pic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2739729" y="3461324"/>
            <a:ext cx="6712543" cy="2675214"/>
            <a:chOff x="-1530312" y="0"/>
            <a:chExt cx="15678932" cy="6248673"/>
          </a:xfrm>
        </p:grpSpPr>
        <p:grpSp>
          <p:nvGrpSpPr>
            <p:cNvPr id="7" name="图形 2"/>
            <p:cNvGrpSpPr/>
            <p:nvPr/>
          </p:nvGrpSpPr>
          <p:grpSpPr>
            <a:xfrm>
              <a:off x="328255" y="537230"/>
              <a:ext cx="12254971" cy="4051125"/>
              <a:chOff x="328255" y="537230"/>
              <a:chExt cx="12254971" cy="4051125"/>
            </a:xfrm>
            <a:noFill/>
          </p:grpSpPr>
          <p:sp>
            <p:nvSpPr>
              <p:cNvPr id="8" name="任意多边形: 形状 147"/>
              <p:cNvSpPr/>
              <p:nvPr/>
            </p:nvSpPr>
            <p:spPr>
              <a:xfrm>
                <a:off x="328255" y="1480677"/>
                <a:ext cx="150356" cy="86677"/>
              </a:xfrm>
              <a:custGeom>
                <a:avLst/>
                <a:gdLst>
                  <a:gd name="connsiteX0" fmla="*/ 0 w 150356"/>
                  <a:gd name="connsiteY0" fmla="*/ 86677 h 86677"/>
                  <a:gd name="connsiteX1" fmla="*/ 23658 w 150356"/>
                  <a:gd name="connsiteY1" fmla="*/ 73418 h 86677"/>
                  <a:gd name="connsiteX2" fmla="*/ 47895 w 150356"/>
                  <a:gd name="connsiteY2" fmla="*/ 59813 h 86677"/>
                  <a:gd name="connsiteX3" fmla="*/ 75494 w 150356"/>
                  <a:gd name="connsiteY3" fmla="*/ 43882 h 86677"/>
                  <a:gd name="connsiteX4" fmla="*/ 127004 w 150356"/>
                  <a:gd name="connsiteY4" fmla="*/ 13787 h 86677"/>
                  <a:gd name="connsiteX5" fmla="*/ 150356 w 150356"/>
                  <a:gd name="connsiteY5" fmla="*/ 0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356" h="86677">
                    <a:moveTo>
                      <a:pt x="0" y="86677"/>
                    </a:moveTo>
                    <a:cubicBezTo>
                      <a:pt x="0" y="86677"/>
                      <a:pt x="9462" y="81375"/>
                      <a:pt x="23658" y="73418"/>
                    </a:cubicBezTo>
                    <a:cubicBezTo>
                      <a:pt x="30754" y="69437"/>
                      <a:pt x="39029" y="64790"/>
                      <a:pt x="47895" y="59813"/>
                    </a:cubicBezTo>
                    <a:cubicBezTo>
                      <a:pt x="56702" y="54729"/>
                      <a:pt x="66096" y="49308"/>
                      <a:pt x="75494" y="43882"/>
                    </a:cubicBezTo>
                    <a:cubicBezTo>
                      <a:pt x="94321" y="33103"/>
                      <a:pt x="113010" y="22086"/>
                      <a:pt x="127004" y="13787"/>
                    </a:cubicBezTo>
                    <a:cubicBezTo>
                      <a:pt x="141014" y="5513"/>
                      <a:pt x="150356" y="0"/>
                      <a:pt x="15035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0" name="任意多边形: 形状 148"/>
              <p:cNvSpPr/>
              <p:nvPr/>
            </p:nvSpPr>
            <p:spPr>
              <a:xfrm>
                <a:off x="552997" y="1346057"/>
                <a:ext cx="148447" cy="89919"/>
              </a:xfrm>
              <a:custGeom>
                <a:avLst/>
                <a:gdLst>
                  <a:gd name="connsiteX0" fmla="*/ 0 w 148447"/>
                  <a:gd name="connsiteY0" fmla="*/ 89920 h 89919"/>
                  <a:gd name="connsiteX1" fmla="*/ 148447 w 148447"/>
                  <a:gd name="connsiteY1" fmla="*/ 0 h 8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447" h="89919">
                    <a:moveTo>
                      <a:pt x="0" y="89920"/>
                    </a:moveTo>
                    <a:lnTo>
                      <a:pt x="148447" y="0"/>
                    </a:lnTo>
                  </a:path>
                </a:pathLst>
              </a:custGeom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1" name="任意多边形: 形状 149"/>
              <p:cNvSpPr/>
              <p:nvPr/>
            </p:nvSpPr>
            <p:spPr>
              <a:xfrm>
                <a:off x="775977" y="1215548"/>
                <a:ext cx="150709" cy="86058"/>
              </a:xfrm>
              <a:custGeom>
                <a:avLst/>
                <a:gdLst>
                  <a:gd name="connsiteX0" fmla="*/ 0 w 150709"/>
                  <a:gd name="connsiteY0" fmla="*/ 86058 h 86058"/>
                  <a:gd name="connsiteX1" fmla="*/ 23348 w 150709"/>
                  <a:gd name="connsiteY1" fmla="*/ 72267 h 86058"/>
                  <a:gd name="connsiteX2" fmla="*/ 74986 w 150709"/>
                  <a:gd name="connsiteY2" fmla="*/ 42382 h 86058"/>
                  <a:gd name="connsiteX3" fmla="*/ 126952 w 150709"/>
                  <a:gd name="connsiteY3" fmla="*/ 13077 h 86058"/>
                  <a:gd name="connsiteX4" fmla="*/ 144157 w 150709"/>
                  <a:gd name="connsiteY4" fmla="*/ 3560 h 86058"/>
                  <a:gd name="connsiteX5" fmla="*/ 150709 w 150709"/>
                  <a:gd name="connsiteY5" fmla="*/ 0 h 86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709" h="86058">
                    <a:moveTo>
                      <a:pt x="0" y="86058"/>
                    </a:moveTo>
                    <a:cubicBezTo>
                      <a:pt x="0" y="86058"/>
                      <a:pt x="9342" y="80542"/>
                      <a:pt x="23348" y="72267"/>
                    </a:cubicBezTo>
                    <a:cubicBezTo>
                      <a:pt x="37429" y="64115"/>
                      <a:pt x="56209" y="53249"/>
                      <a:pt x="74986" y="42382"/>
                    </a:cubicBezTo>
                    <a:cubicBezTo>
                      <a:pt x="93881" y="31726"/>
                      <a:pt x="112780" y="21070"/>
                      <a:pt x="126952" y="13077"/>
                    </a:cubicBezTo>
                    <a:cubicBezTo>
                      <a:pt x="134029" y="9057"/>
                      <a:pt x="139978" y="5806"/>
                      <a:pt x="144157" y="3560"/>
                    </a:cubicBezTo>
                    <a:cubicBezTo>
                      <a:pt x="148328" y="1294"/>
                      <a:pt x="150709" y="0"/>
                      <a:pt x="150709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3" name="任意多边形: 形状 150"/>
              <p:cNvSpPr/>
              <p:nvPr/>
            </p:nvSpPr>
            <p:spPr>
              <a:xfrm>
                <a:off x="1003260" y="1099054"/>
                <a:ext cx="156162" cy="75676"/>
              </a:xfrm>
              <a:custGeom>
                <a:avLst/>
                <a:gdLst>
                  <a:gd name="connsiteX0" fmla="*/ 0 w 156162"/>
                  <a:gd name="connsiteY0" fmla="*/ 75676 h 75676"/>
                  <a:gd name="connsiteX1" fmla="*/ 24071 w 156162"/>
                  <a:gd name="connsiteY1" fmla="*/ 63190 h 75676"/>
                  <a:gd name="connsiteX2" fmla="*/ 77506 w 156162"/>
                  <a:gd name="connsiteY2" fmla="*/ 36651 h 75676"/>
                  <a:gd name="connsiteX3" fmla="*/ 156162 w 156162"/>
                  <a:gd name="connsiteY3" fmla="*/ 0 h 7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162" h="75676">
                    <a:moveTo>
                      <a:pt x="0" y="75676"/>
                    </a:moveTo>
                    <a:cubicBezTo>
                      <a:pt x="0" y="75676"/>
                      <a:pt x="9628" y="70679"/>
                      <a:pt x="24071" y="63190"/>
                    </a:cubicBezTo>
                    <a:cubicBezTo>
                      <a:pt x="38644" y="55951"/>
                      <a:pt x="58075" y="46303"/>
                      <a:pt x="77506" y="36651"/>
                    </a:cubicBezTo>
                    <a:cubicBezTo>
                      <a:pt x="116531" y="17681"/>
                      <a:pt x="156162" y="0"/>
                      <a:pt x="156162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" name="任意多边形: 形状 151"/>
              <p:cNvSpPr/>
              <p:nvPr/>
            </p:nvSpPr>
            <p:spPr>
              <a:xfrm>
                <a:off x="1239134" y="1003708"/>
                <a:ext cx="162437" cy="61039"/>
              </a:xfrm>
              <a:custGeom>
                <a:avLst/>
                <a:gdLst>
                  <a:gd name="connsiteX0" fmla="*/ 0 w 162437"/>
                  <a:gd name="connsiteY0" fmla="*/ 61039 h 61039"/>
                  <a:gd name="connsiteX1" fmla="*/ 80732 w 162437"/>
                  <a:gd name="connsiteY1" fmla="*/ 29226 h 61039"/>
                  <a:gd name="connsiteX2" fmla="*/ 162437 w 162437"/>
                  <a:gd name="connsiteY2" fmla="*/ 0 h 6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437" h="61039">
                    <a:moveTo>
                      <a:pt x="0" y="61039"/>
                    </a:moveTo>
                    <a:cubicBezTo>
                      <a:pt x="0" y="61039"/>
                      <a:pt x="40073" y="44387"/>
                      <a:pt x="80732" y="29226"/>
                    </a:cubicBezTo>
                    <a:cubicBezTo>
                      <a:pt x="121325" y="13887"/>
                      <a:pt x="162437" y="0"/>
                      <a:pt x="162437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5" name="任意多边形: 形状 152"/>
              <p:cNvSpPr/>
              <p:nvPr/>
            </p:nvSpPr>
            <p:spPr>
              <a:xfrm>
                <a:off x="1484213" y="933636"/>
                <a:ext cx="167945" cy="43600"/>
              </a:xfrm>
              <a:custGeom>
                <a:avLst/>
                <a:gdLst>
                  <a:gd name="connsiteX0" fmla="*/ 0 w 167945"/>
                  <a:gd name="connsiteY0" fmla="*/ 43601 h 43600"/>
                  <a:gd name="connsiteX1" fmla="*/ 83542 w 167945"/>
                  <a:gd name="connsiteY1" fmla="*/ 20141 h 43600"/>
                  <a:gd name="connsiteX2" fmla="*/ 141482 w 167945"/>
                  <a:gd name="connsiteY2" fmla="*/ 5929 h 43600"/>
                  <a:gd name="connsiteX3" fmla="*/ 160655 w 167945"/>
                  <a:gd name="connsiteY3" fmla="*/ 1564 h 43600"/>
                  <a:gd name="connsiteX4" fmla="*/ 167946 w 167945"/>
                  <a:gd name="connsiteY4" fmla="*/ 0 h 4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945" h="43600">
                    <a:moveTo>
                      <a:pt x="0" y="43601"/>
                    </a:moveTo>
                    <a:cubicBezTo>
                      <a:pt x="0" y="43605"/>
                      <a:pt x="41529" y="31004"/>
                      <a:pt x="83542" y="20141"/>
                    </a:cubicBezTo>
                    <a:cubicBezTo>
                      <a:pt x="104549" y="14724"/>
                      <a:pt x="125619" y="9549"/>
                      <a:pt x="141482" y="5929"/>
                    </a:cubicBezTo>
                    <a:cubicBezTo>
                      <a:pt x="149415" y="4124"/>
                      <a:pt x="156027" y="2615"/>
                      <a:pt x="160655" y="1564"/>
                    </a:cubicBezTo>
                    <a:cubicBezTo>
                      <a:pt x="165294" y="568"/>
                      <a:pt x="167946" y="0"/>
                      <a:pt x="16794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6" name="任意多边形: 形状 153"/>
              <p:cNvSpPr/>
              <p:nvPr/>
            </p:nvSpPr>
            <p:spPr>
              <a:xfrm>
                <a:off x="1737340" y="896544"/>
                <a:ext cx="172259" cy="20574"/>
              </a:xfrm>
              <a:custGeom>
                <a:avLst/>
                <a:gdLst>
                  <a:gd name="connsiteX0" fmla="*/ 0 w 172259"/>
                  <a:gd name="connsiteY0" fmla="*/ 20574 h 20574"/>
                  <a:gd name="connsiteX1" fmla="*/ 26765 w 172259"/>
                  <a:gd name="connsiteY1" fmla="*/ 16212 h 20574"/>
                  <a:gd name="connsiteX2" fmla="*/ 54265 w 172259"/>
                  <a:gd name="connsiteY2" fmla="*/ 12164 h 20574"/>
                  <a:gd name="connsiteX3" fmla="*/ 85860 w 172259"/>
                  <a:gd name="connsiteY3" fmla="*/ 8053 h 20574"/>
                  <a:gd name="connsiteX4" fmla="*/ 117530 w 172259"/>
                  <a:gd name="connsiteY4" fmla="*/ 4532 h 20574"/>
                  <a:gd name="connsiteX5" fmla="*/ 145213 w 172259"/>
                  <a:gd name="connsiteY5" fmla="*/ 1988 h 20574"/>
                  <a:gd name="connsiteX6" fmla="*/ 172260 w 172259"/>
                  <a:gd name="connsiteY6" fmla="*/ 0 h 2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259" h="20574">
                    <a:moveTo>
                      <a:pt x="0" y="20574"/>
                    </a:moveTo>
                    <a:cubicBezTo>
                      <a:pt x="0" y="20574"/>
                      <a:pt x="10676" y="18637"/>
                      <a:pt x="26765" y="16212"/>
                    </a:cubicBezTo>
                    <a:cubicBezTo>
                      <a:pt x="34794" y="14915"/>
                      <a:pt x="44188" y="13533"/>
                      <a:pt x="54265" y="12164"/>
                    </a:cubicBezTo>
                    <a:cubicBezTo>
                      <a:pt x="64326" y="10684"/>
                      <a:pt x="75097" y="9390"/>
                      <a:pt x="85860" y="8053"/>
                    </a:cubicBezTo>
                    <a:cubicBezTo>
                      <a:pt x="96623" y="6679"/>
                      <a:pt x="107426" y="5667"/>
                      <a:pt x="117530" y="4532"/>
                    </a:cubicBezTo>
                    <a:cubicBezTo>
                      <a:pt x="127659" y="3604"/>
                      <a:pt x="137112" y="2734"/>
                      <a:pt x="145213" y="1988"/>
                    </a:cubicBezTo>
                    <a:cubicBezTo>
                      <a:pt x="161441" y="794"/>
                      <a:pt x="172260" y="0"/>
                      <a:pt x="17226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7" name="任意多边形: 形状 154"/>
              <p:cNvSpPr/>
              <p:nvPr/>
            </p:nvSpPr>
            <p:spPr>
              <a:xfrm>
                <a:off x="1996312" y="893608"/>
                <a:ext cx="173013" cy="11591"/>
              </a:xfrm>
              <a:custGeom>
                <a:avLst/>
                <a:gdLst>
                  <a:gd name="connsiteX0" fmla="*/ 0 w 173013"/>
                  <a:gd name="connsiteY0" fmla="*/ 11 h 11591"/>
                  <a:gd name="connsiteX1" fmla="*/ 86717 w 173013"/>
                  <a:gd name="connsiteY1" fmla="*/ 2686 h 11591"/>
                  <a:gd name="connsiteX2" fmla="*/ 146126 w 173013"/>
                  <a:gd name="connsiteY2" fmla="*/ 8087 h 11591"/>
                  <a:gd name="connsiteX3" fmla="*/ 173014 w 173013"/>
                  <a:gd name="connsiteY3" fmla="*/ 11591 h 11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013" h="11591">
                    <a:moveTo>
                      <a:pt x="0" y="11"/>
                    </a:moveTo>
                    <a:cubicBezTo>
                      <a:pt x="0" y="11"/>
                      <a:pt x="43418" y="-319"/>
                      <a:pt x="86717" y="2686"/>
                    </a:cubicBezTo>
                    <a:cubicBezTo>
                      <a:pt x="108375" y="4015"/>
                      <a:pt x="129961" y="6257"/>
                      <a:pt x="146126" y="8087"/>
                    </a:cubicBezTo>
                    <a:cubicBezTo>
                      <a:pt x="162262" y="10191"/>
                      <a:pt x="173014" y="11591"/>
                      <a:pt x="173014" y="11591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8" name="任意多边形: 形状 155"/>
              <p:cNvSpPr/>
              <p:nvPr/>
            </p:nvSpPr>
            <p:spPr>
              <a:xfrm>
                <a:off x="2254595" y="921202"/>
                <a:ext cx="164294" cy="55062"/>
              </a:xfrm>
              <a:custGeom>
                <a:avLst/>
                <a:gdLst>
                  <a:gd name="connsiteX0" fmla="*/ 0 w 164294"/>
                  <a:gd name="connsiteY0" fmla="*/ 0 h 55062"/>
                  <a:gd name="connsiteX1" fmla="*/ 7259 w 164294"/>
                  <a:gd name="connsiteY1" fmla="*/ 1715 h 55062"/>
                  <a:gd name="connsiteX2" fmla="*/ 15589 w 164294"/>
                  <a:gd name="connsiteY2" fmla="*/ 3683 h 55062"/>
                  <a:gd name="connsiteX3" fmla="*/ 26325 w 164294"/>
                  <a:gd name="connsiteY3" fmla="*/ 6517 h 55062"/>
                  <a:gd name="connsiteX4" fmla="*/ 39021 w 164294"/>
                  <a:gd name="connsiteY4" fmla="*/ 9878 h 55062"/>
                  <a:gd name="connsiteX5" fmla="*/ 53098 w 164294"/>
                  <a:gd name="connsiteY5" fmla="*/ 13978 h 55062"/>
                  <a:gd name="connsiteX6" fmla="*/ 83503 w 164294"/>
                  <a:gd name="connsiteY6" fmla="*/ 23503 h 55062"/>
                  <a:gd name="connsiteX7" fmla="*/ 113554 w 164294"/>
                  <a:gd name="connsiteY7" fmla="*/ 34088 h 55062"/>
                  <a:gd name="connsiteX8" fmla="*/ 139406 w 164294"/>
                  <a:gd name="connsiteY8" fmla="*/ 44295 h 55062"/>
                  <a:gd name="connsiteX9" fmla="*/ 157492 w 164294"/>
                  <a:gd name="connsiteY9" fmla="*/ 52007 h 55062"/>
                  <a:gd name="connsiteX10" fmla="*/ 162528 w 164294"/>
                  <a:gd name="connsiteY10" fmla="*/ 54241 h 55062"/>
                  <a:gd name="connsiteX11" fmla="*/ 164294 w 164294"/>
                  <a:gd name="connsiteY11" fmla="*/ 55062 h 5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4294" h="55062">
                    <a:moveTo>
                      <a:pt x="0" y="0"/>
                    </a:moveTo>
                    <a:cubicBezTo>
                      <a:pt x="0" y="0"/>
                      <a:pt x="2639" y="623"/>
                      <a:pt x="7259" y="1715"/>
                    </a:cubicBezTo>
                    <a:cubicBezTo>
                      <a:pt x="9569" y="2262"/>
                      <a:pt x="12375" y="2921"/>
                      <a:pt x="15589" y="3683"/>
                    </a:cubicBezTo>
                    <a:cubicBezTo>
                      <a:pt x="18784" y="4528"/>
                      <a:pt x="22388" y="5481"/>
                      <a:pt x="26325" y="6517"/>
                    </a:cubicBezTo>
                    <a:cubicBezTo>
                      <a:pt x="30258" y="7560"/>
                      <a:pt x="34516" y="8688"/>
                      <a:pt x="39021" y="9878"/>
                    </a:cubicBezTo>
                    <a:cubicBezTo>
                      <a:pt x="43498" y="11184"/>
                      <a:pt x="48217" y="12557"/>
                      <a:pt x="53098" y="13978"/>
                    </a:cubicBezTo>
                    <a:cubicBezTo>
                      <a:pt x="62889" y="16732"/>
                      <a:pt x="73192" y="20130"/>
                      <a:pt x="83503" y="23503"/>
                    </a:cubicBezTo>
                    <a:cubicBezTo>
                      <a:pt x="93825" y="26841"/>
                      <a:pt x="103966" y="30702"/>
                      <a:pt x="113554" y="34088"/>
                    </a:cubicBezTo>
                    <a:cubicBezTo>
                      <a:pt x="123011" y="37830"/>
                      <a:pt x="131897" y="41168"/>
                      <a:pt x="139406" y="44295"/>
                    </a:cubicBezTo>
                    <a:cubicBezTo>
                      <a:pt x="146891" y="47486"/>
                      <a:pt x="153126" y="50145"/>
                      <a:pt x="157492" y="52007"/>
                    </a:cubicBezTo>
                    <a:cubicBezTo>
                      <a:pt x="159683" y="52915"/>
                      <a:pt x="161378" y="53697"/>
                      <a:pt x="162528" y="54241"/>
                    </a:cubicBezTo>
                    <a:cubicBezTo>
                      <a:pt x="163683" y="54777"/>
                      <a:pt x="164294" y="55062"/>
                      <a:pt x="164294" y="5506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9" name="任意多边形: 形状 156"/>
              <p:cNvSpPr/>
              <p:nvPr/>
            </p:nvSpPr>
            <p:spPr>
              <a:xfrm>
                <a:off x="2495922" y="1016119"/>
                <a:ext cx="138957" cy="103389"/>
              </a:xfrm>
              <a:custGeom>
                <a:avLst/>
                <a:gdLst>
                  <a:gd name="connsiteX0" fmla="*/ 0 w 138957"/>
                  <a:gd name="connsiteY0" fmla="*/ 0 h 103389"/>
                  <a:gd name="connsiteX1" fmla="*/ 23150 w 138957"/>
                  <a:gd name="connsiteY1" fmla="*/ 14121 h 103389"/>
                  <a:gd name="connsiteX2" fmla="*/ 72331 w 138957"/>
                  <a:gd name="connsiteY2" fmla="*/ 47867 h 103389"/>
                  <a:gd name="connsiteX3" fmla="*/ 97492 w 138957"/>
                  <a:gd name="connsiteY3" fmla="*/ 67413 h 103389"/>
                  <a:gd name="connsiteX4" fmla="*/ 118785 w 138957"/>
                  <a:gd name="connsiteY4" fmla="*/ 85277 h 103389"/>
                  <a:gd name="connsiteX5" fmla="*/ 133481 w 138957"/>
                  <a:gd name="connsiteY5" fmla="*/ 98334 h 103389"/>
                  <a:gd name="connsiteX6" fmla="*/ 137545 w 138957"/>
                  <a:gd name="connsiteY6" fmla="*/ 102049 h 103389"/>
                  <a:gd name="connsiteX7" fmla="*/ 138958 w 138957"/>
                  <a:gd name="connsiteY7" fmla="*/ 103390 h 10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957" h="103389">
                    <a:moveTo>
                      <a:pt x="0" y="0"/>
                    </a:moveTo>
                    <a:cubicBezTo>
                      <a:pt x="0" y="4"/>
                      <a:pt x="9454" y="5330"/>
                      <a:pt x="23150" y="14121"/>
                    </a:cubicBezTo>
                    <a:cubicBezTo>
                      <a:pt x="36981" y="22693"/>
                      <a:pt x="54848" y="35024"/>
                      <a:pt x="72331" y="47867"/>
                    </a:cubicBezTo>
                    <a:cubicBezTo>
                      <a:pt x="80971" y="54424"/>
                      <a:pt x="89559" y="61051"/>
                      <a:pt x="97492" y="67413"/>
                    </a:cubicBezTo>
                    <a:cubicBezTo>
                      <a:pt x="105275" y="73958"/>
                      <a:pt x="112705" y="79871"/>
                      <a:pt x="118785" y="85277"/>
                    </a:cubicBezTo>
                    <a:cubicBezTo>
                      <a:pt x="124865" y="90682"/>
                      <a:pt x="129937" y="95183"/>
                      <a:pt x="133481" y="98334"/>
                    </a:cubicBezTo>
                    <a:cubicBezTo>
                      <a:pt x="135271" y="99893"/>
                      <a:pt x="136636" y="101163"/>
                      <a:pt x="137545" y="102049"/>
                    </a:cubicBezTo>
                    <a:cubicBezTo>
                      <a:pt x="138466" y="102926"/>
                      <a:pt x="138958" y="103390"/>
                      <a:pt x="138958" y="10339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4" name="任意多边形: 形状 157"/>
              <p:cNvSpPr/>
              <p:nvPr/>
            </p:nvSpPr>
            <p:spPr>
              <a:xfrm>
                <a:off x="2695265" y="1181782"/>
                <a:ext cx="100393" cy="141136"/>
              </a:xfrm>
              <a:custGeom>
                <a:avLst/>
                <a:gdLst>
                  <a:gd name="connsiteX0" fmla="*/ 0 w 100393"/>
                  <a:gd name="connsiteY0" fmla="*/ 0 h 141136"/>
                  <a:gd name="connsiteX1" fmla="*/ 17649 w 100393"/>
                  <a:gd name="connsiteY1" fmla="*/ 20590 h 141136"/>
                  <a:gd name="connsiteX2" fmla="*/ 26095 w 100393"/>
                  <a:gd name="connsiteY2" fmla="*/ 30647 h 141136"/>
                  <a:gd name="connsiteX3" fmla="*/ 34961 w 100393"/>
                  <a:gd name="connsiteY3" fmla="*/ 42323 h 141136"/>
                  <a:gd name="connsiteX4" fmla="*/ 54229 w 100393"/>
                  <a:gd name="connsiteY4" fmla="*/ 67699 h 141136"/>
                  <a:gd name="connsiteX5" fmla="*/ 71929 w 100393"/>
                  <a:gd name="connsiteY5" fmla="*/ 94194 h 141136"/>
                  <a:gd name="connsiteX6" fmla="*/ 80073 w 100393"/>
                  <a:gd name="connsiteY6" fmla="*/ 106386 h 141136"/>
                  <a:gd name="connsiteX7" fmla="*/ 86741 w 100393"/>
                  <a:gd name="connsiteY7" fmla="*/ 117701 h 141136"/>
                  <a:gd name="connsiteX8" fmla="*/ 100394 w 100393"/>
                  <a:gd name="connsiteY8" fmla="*/ 141137 h 14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393" h="141136">
                    <a:moveTo>
                      <a:pt x="0" y="0"/>
                    </a:moveTo>
                    <a:cubicBezTo>
                      <a:pt x="0" y="0"/>
                      <a:pt x="7060" y="8235"/>
                      <a:pt x="17649" y="20590"/>
                    </a:cubicBezTo>
                    <a:cubicBezTo>
                      <a:pt x="20249" y="23717"/>
                      <a:pt x="23269" y="26940"/>
                      <a:pt x="26095" y="30647"/>
                    </a:cubicBezTo>
                    <a:cubicBezTo>
                      <a:pt x="28912" y="34357"/>
                      <a:pt x="31885" y="38275"/>
                      <a:pt x="34961" y="42323"/>
                    </a:cubicBezTo>
                    <a:cubicBezTo>
                      <a:pt x="41108" y="50423"/>
                      <a:pt x="47669" y="59059"/>
                      <a:pt x="54229" y="67699"/>
                    </a:cubicBezTo>
                    <a:cubicBezTo>
                      <a:pt x="60257" y="76720"/>
                      <a:pt x="66282" y="85741"/>
                      <a:pt x="71929" y="94194"/>
                    </a:cubicBezTo>
                    <a:cubicBezTo>
                      <a:pt x="74751" y="98421"/>
                      <a:pt x="77482" y="102513"/>
                      <a:pt x="80073" y="106386"/>
                    </a:cubicBezTo>
                    <a:cubicBezTo>
                      <a:pt x="82534" y="110343"/>
                      <a:pt x="84669" y="114201"/>
                      <a:pt x="86741" y="117701"/>
                    </a:cubicBezTo>
                    <a:cubicBezTo>
                      <a:pt x="94932" y="131762"/>
                      <a:pt x="100394" y="141137"/>
                      <a:pt x="100394" y="14113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5" name="任意多边形: 形状 158"/>
              <p:cNvSpPr/>
              <p:nvPr/>
            </p:nvSpPr>
            <p:spPr>
              <a:xfrm>
                <a:off x="2833100" y="1401135"/>
                <a:ext cx="45533" cy="167001"/>
              </a:xfrm>
              <a:custGeom>
                <a:avLst/>
                <a:gdLst>
                  <a:gd name="connsiteX0" fmla="*/ 0 w 45533"/>
                  <a:gd name="connsiteY0" fmla="*/ 0 h 167001"/>
                  <a:gd name="connsiteX1" fmla="*/ 2925 w 45533"/>
                  <a:gd name="connsiteY1" fmla="*/ 6858 h 167001"/>
                  <a:gd name="connsiteX2" fmla="*/ 9715 w 45533"/>
                  <a:gd name="connsiteY2" fmla="*/ 25305 h 167001"/>
                  <a:gd name="connsiteX3" fmla="*/ 19006 w 45533"/>
                  <a:gd name="connsiteY3" fmla="*/ 51503 h 167001"/>
                  <a:gd name="connsiteX4" fmla="*/ 27821 w 45533"/>
                  <a:gd name="connsiteY4" fmla="*/ 82121 h 167001"/>
                  <a:gd name="connsiteX5" fmla="*/ 32071 w 45533"/>
                  <a:gd name="connsiteY5" fmla="*/ 97734 h 167001"/>
                  <a:gd name="connsiteX6" fmla="*/ 35461 w 45533"/>
                  <a:gd name="connsiteY6" fmla="*/ 113042 h 167001"/>
                  <a:gd name="connsiteX7" fmla="*/ 41267 w 45533"/>
                  <a:gd name="connsiteY7" fmla="*/ 140220 h 167001"/>
                  <a:gd name="connsiteX8" fmla="*/ 45534 w 45533"/>
                  <a:gd name="connsiteY8" fmla="*/ 167001 h 167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533" h="167001">
                    <a:moveTo>
                      <a:pt x="0" y="0"/>
                    </a:moveTo>
                    <a:cubicBezTo>
                      <a:pt x="0" y="0"/>
                      <a:pt x="1064" y="2492"/>
                      <a:pt x="2925" y="6858"/>
                    </a:cubicBezTo>
                    <a:cubicBezTo>
                      <a:pt x="4949" y="11160"/>
                      <a:pt x="6898" y="17673"/>
                      <a:pt x="9715" y="25305"/>
                    </a:cubicBezTo>
                    <a:cubicBezTo>
                      <a:pt x="12434" y="32972"/>
                      <a:pt x="15609" y="41918"/>
                      <a:pt x="19006" y="51503"/>
                    </a:cubicBezTo>
                    <a:cubicBezTo>
                      <a:pt x="21820" y="61274"/>
                      <a:pt x="24821" y="71695"/>
                      <a:pt x="27821" y="82121"/>
                    </a:cubicBezTo>
                    <a:cubicBezTo>
                      <a:pt x="29222" y="87360"/>
                      <a:pt x="31016" y="92496"/>
                      <a:pt x="32071" y="97734"/>
                    </a:cubicBezTo>
                    <a:cubicBezTo>
                      <a:pt x="33226" y="102945"/>
                      <a:pt x="34362" y="108077"/>
                      <a:pt x="35461" y="113042"/>
                    </a:cubicBezTo>
                    <a:cubicBezTo>
                      <a:pt x="37568" y="122988"/>
                      <a:pt x="39914" y="132199"/>
                      <a:pt x="41267" y="140220"/>
                    </a:cubicBezTo>
                    <a:cubicBezTo>
                      <a:pt x="43827" y="156289"/>
                      <a:pt x="45534" y="167001"/>
                      <a:pt x="45534" y="167001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6" name="任意多边形: 形状 159"/>
              <p:cNvSpPr/>
              <p:nvPr/>
            </p:nvSpPr>
            <p:spPr>
              <a:xfrm>
                <a:off x="2872664" y="1654516"/>
                <a:ext cx="14035" cy="172680"/>
              </a:xfrm>
              <a:custGeom>
                <a:avLst/>
                <a:gdLst>
                  <a:gd name="connsiteX0" fmla="*/ 13549 w 14035"/>
                  <a:gd name="connsiteY0" fmla="*/ 0 h 172680"/>
                  <a:gd name="connsiteX1" fmla="*/ 13863 w 14035"/>
                  <a:gd name="connsiteY1" fmla="*/ 7449 h 172680"/>
                  <a:gd name="connsiteX2" fmla="*/ 13859 w 14035"/>
                  <a:gd name="connsiteY2" fmla="*/ 27107 h 172680"/>
                  <a:gd name="connsiteX3" fmla="*/ 13478 w 14035"/>
                  <a:gd name="connsiteY3" fmla="*/ 54904 h 172680"/>
                  <a:gd name="connsiteX4" fmla="*/ 11347 w 14035"/>
                  <a:gd name="connsiteY4" fmla="*/ 86697 h 172680"/>
                  <a:gd name="connsiteX5" fmla="*/ 8148 w 14035"/>
                  <a:gd name="connsiteY5" fmla="*/ 118392 h 172680"/>
                  <a:gd name="connsiteX6" fmla="*/ 4600 w 14035"/>
                  <a:gd name="connsiteY6" fmla="*/ 145955 h 172680"/>
                  <a:gd name="connsiteX7" fmla="*/ 0 w 14035"/>
                  <a:gd name="connsiteY7" fmla="*/ 172680 h 17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35" h="172680">
                    <a:moveTo>
                      <a:pt x="13549" y="0"/>
                    </a:moveTo>
                    <a:cubicBezTo>
                      <a:pt x="13549" y="0"/>
                      <a:pt x="13664" y="2711"/>
                      <a:pt x="13863" y="7449"/>
                    </a:cubicBezTo>
                    <a:cubicBezTo>
                      <a:pt x="14224" y="12188"/>
                      <a:pt x="13915" y="18971"/>
                      <a:pt x="13859" y="27107"/>
                    </a:cubicBezTo>
                    <a:cubicBezTo>
                      <a:pt x="13748" y="35243"/>
                      <a:pt x="13617" y="44732"/>
                      <a:pt x="13478" y="54904"/>
                    </a:cubicBezTo>
                    <a:cubicBezTo>
                      <a:pt x="12799" y="65052"/>
                      <a:pt x="12073" y="75875"/>
                      <a:pt x="11347" y="86697"/>
                    </a:cubicBezTo>
                    <a:cubicBezTo>
                      <a:pt x="10851" y="97540"/>
                      <a:pt x="9347" y="108291"/>
                      <a:pt x="8148" y="118392"/>
                    </a:cubicBezTo>
                    <a:cubicBezTo>
                      <a:pt x="6834" y="128472"/>
                      <a:pt x="6017" y="137942"/>
                      <a:pt x="4600" y="145955"/>
                    </a:cubicBezTo>
                    <a:cubicBezTo>
                      <a:pt x="1838" y="161989"/>
                      <a:pt x="0" y="172680"/>
                      <a:pt x="0" y="17268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7" name="任意多边形: 形状 160"/>
              <p:cNvSpPr/>
              <p:nvPr/>
            </p:nvSpPr>
            <p:spPr>
              <a:xfrm>
                <a:off x="2791610" y="1911655"/>
                <a:ext cx="61344" cy="162115"/>
              </a:xfrm>
              <a:custGeom>
                <a:avLst/>
                <a:gdLst>
                  <a:gd name="connsiteX0" fmla="*/ 61345 w 61344"/>
                  <a:gd name="connsiteY0" fmla="*/ 0 h 162115"/>
                  <a:gd name="connsiteX1" fmla="*/ 59380 w 61344"/>
                  <a:gd name="connsiteY1" fmla="*/ 7195 h 162115"/>
                  <a:gd name="connsiteX2" fmla="*/ 53594 w 61344"/>
                  <a:gd name="connsiteY2" fmla="*/ 25979 h 162115"/>
                  <a:gd name="connsiteX3" fmla="*/ 45069 w 61344"/>
                  <a:gd name="connsiteY3" fmla="*/ 52435 h 162115"/>
                  <a:gd name="connsiteX4" fmla="*/ 34072 w 61344"/>
                  <a:gd name="connsiteY4" fmla="*/ 82340 h 162115"/>
                  <a:gd name="connsiteX5" fmla="*/ 28389 w 61344"/>
                  <a:gd name="connsiteY5" fmla="*/ 97496 h 162115"/>
                  <a:gd name="connsiteX6" fmla="*/ 22308 w 61344"/>
                  <a:gd name="connsiteY6" fmla="*/ 111947 h 162115"/>
                  <a:gd name="connsiteX7" fmla="*/ 11529 w 61344"/>
                  <a:gd name="connsiteY7" fmla="*/ 137569 h 162115"/>
                  <a:gd name="connsiteX8" fmla="*/ 0 w 61344"/>
                  <a:gd name="connsiteY8" fmla="*/ 162116 h 1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44" h="162115">
                    <a:moveTo>
                      <a:pt x="61345" y="0"/>
                    </a:moveTo>
                    <a:cubicBezTo>
                      <a:pt x="61345" y="0"/>
                      <a:pt x="60631" y="2615"/>
                      <a:pt x="59380" y="7195"/>
                    </a:cubicBezTo>
                    <a:cubicBezTo>
                      <a:pt x="58253" y="11811"/>
                      <a:pt x="56074" y="18232"/>
                      <a:pt x="53594" y="25979"/>
                    </a:cubicBezTo>
                    <a:cubicBezTo>
                      <a:pt x="51098" y="33723"/>
                      <a:pt x="48188" y="42759"/>
                      <a:pt x="45069" y="52435"/>
                    </a:cubicBezTo>
                    <a:cubicBezTo>
                      <a:pt x="41727" y="62039"/>
                      <a:pt x="37802" y="72156"/>
                      <a:pt x="34072" y="82340"/>
                    </a:cubicBezTo>
                    <a:cubicBezTo>
                      <a:pt x="32163" y="87416"/>
                      <a:pt x="30337" y="92523"/>
                      <a:pt x="28389" y="97496"/>
                    </a:cubicBezTo>
                    <a:cubicBezTo>
                      <a:pt x="26317" y="102418"/>
                      <a:pt x="24281" y="107259"/>
                      <a:pt x="22308" y="111947"/>
                    </a:cubicBezTo>
                    <a:cubicBezTo>
                      <a:pt x="18363" y="121321"/>
                      <a:pt x="14684" y="130068"/>
                      <a:pt x="11529" y="137569"/>
                    </a:cubicBezTo>
                    <a:cubicBezTo>
                      <a:pt x="4612" y="152293"/>
                      <a:pt x="0" y="162116"/>
                      <a:pt x="0" y="16211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0" name="任意多边形: 形状 161"/>
              <p:cNvSpPr/>
              <p:nvPr/>
            </p:nvSpPr>
            <p:spPr>
              <a:xfrm>
                <a:off x="2654978" y="2150649"/>
                <a:ext cx="96452" cy="144093"/>
              </a:xfrm>
              <a:custGeom>
                <a:avLst/>
                <a:gdLst>
                  <a:gd name="connsiteX0" fmla="*/ 96452 w 96452"/>
                  <a:gd name="connsiteY0" fmla="*/ 0 h 144093"/>
                  <a:gd name="connsiteX1" fmla="*/ 92758 w 96452"/>
                  <a:gd name="connsiteY1" fmla="*/ 6477 h 144093"/>
                  <a:gd name="connsiteX2" fmla="*/ 82852 w 96452"/>
                  <a:gd name="connsiteY2" fmla="*/ 23455 h 144093"/>
                  <a:gd name="connsiteX3" fmla="*/ 68167 w 96452"/>
                  <a:gd name="connsiteY3" fmla="*/ 47057 h 144093"/>
                  <a:gd name="connsiteX4" fmla="*/ 59801 w 96452"/>
                  <a:gd name="connsiteY4" fmla="*/ 60313 h 144093"/>
                  <a:gd name="connsiteX5" fmla="*/ 50744 w 96452"/>
                  <a:gd name="connsiteY5" fmla="*/ 73728 h 144093"/>
                  <a:gd name="connsiteX6" fmla="*/ 32770 w 96452"/>
                  <a:gd name="connsiteY6" fmla="*/ 100032 h 144093"/>
                  <a:gd name="connsiteX7" fmla="*/ 16383 w 96452"/>
                  <a:gd name="connsiteY7" fmla="*/ 122487 h 144093"/>
                  <a:gd name="connsiteX8" fmla="*/ 4612 w 96452"/>
                  <a:gd name="connsiteY8" fmla="*/ 138232 h 144093"/>
                  <a:gd name="connsiteX9" fmla="*/ 0 w 96452"/>
                  <a:gd name="connsiteY9" fmla="*/ 144093 h 144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452" h="144093">
                    <a:moveTo>
                      <a:pt x="96452" y="0"/>
                    </a:moveTo>
                    <a:cubicBezTo>
                      <a:pt x="96452" y="0"/>
                      <a:pt x="95111" y="2357"/>
                      <a:pt x="92758" y="6477"/>
                    </a:cubicBezTo>
                    <a:cubicBezTo>
                      <a:pt x="90333" y="10553"/>
                      <a:pt x="87209" y="16581"/>
                      <a:pt x="82852" y="23455"/>
                    </a:cubicBezTo>
                    <a:cubicBezTo>
                      <a:pt x="78557" y="30365"/>
                      <a:pt x="73541" y="38422"/>
                      <a:pt x="68167" y="47057"/>
                    </a:cubicBezTo>
                    <a:cubicBezTo>
                      <a:pt x="65441" y="51348"/>
                      <a:pt x="62794" y="55892"/>
                      <a:pt x="59801" y="60313"/>
                    </a:cubicBezTo>
                    <a:cubicBezTo>
                      <a:pt x="56813" y="64738"/>
                      <a:pt x="53777" y="69235"/>
                      <a:pt x="50744" y="73728"/>
                    </a:cubicBezTo>
                    <a:cubicBezTo>
                      <a:pt x="44609" y="82673"/>
                      <a:pt x="38755" y="91813"/>
                      <a:pt x="32770" y="100032"/>
                    </a:cubicBezTo>
                    <a:cubicBezTo>
                      <a:pt x="26773" y="108248"/>
                      <a:pt x="21177" y="115915"/>
                      <a:pt x="16383" y="122487"/>
                    </a:cubicBezTo>
                    <a:cubicBezTo>
                      <a:pt x="11601" y="129068"/>
                      <a:pt x="7620" y="134556"/>
                      <a:pt x="4612" y="138232"/>
                    </a:cubicBezTo>
                    <a:cubicBezTo>
                      <a:pt x="1679" y="141962"/>
                      <a:pt x="0" y="144093"/>
                      <a:pt x="0" y="144093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1" name="任意多边形: 形状 162"/>
              <p:cNvSpPr/>
              <p:nvPr/>
            </p:nvSpPr>
            <p:spPr>
              <a:xfrm>
                <a:off x="2476210" y="2361541"/>
                <a:ext cx="123396" cy="121872"/>
              </a:xfrm>
              <a:custGeom>
                <a:avLst/>
                <a:gdLst>
                  <a:gd name="connsiteX0" fmla="*/ 123396 w 123396"/>
                  <a:gd name="connsiteY0" fmla="*/ 0 h 121872"/>
                  <a:gd name="connsiteX1" fmla="*/ 105164 w 123396"/>
                  <a:gd name="connsiteY1" fmla="*/ 20074 h 121872"/>
                  <a:gd name="connsiteX2" fmla="*/ 96274 w 123396"/>
                  <a:gd name="connsiteY2" fmla="*/ 29742 h 121872"/>
                  <a:gd name="connsiteX3" fmla="*/ 86042 w 123396"/>
                  <a:gd name="connsiteY3" fmla="*/ 40243 h 121872"/>
                  <a:gd name="connsiteX4" fmla="*/ 63738 w 123396"/>
                  <a:gd name="connsiteY4" fmla="*/ 63000 h 121872"/>
                  <a:gd name="connsiteX5" fmla="*/ 20245 w 123396"/>
                  <a:gd name="connsiteY5" fmla="*/ 103827 h 121872"/>
                  <a:gd name="connsiteX6" fmla="*/ 0 w 123396"/>
                  <a:gd name="connsiteY6" fmla="*/ 121872 h 12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396" h="121872">
                    <a:moveTo>
                      <a:pt x="123396" y="0"/>
                    </a:moveTo>
                    <a:cubicBezTo>
                      <a:pt x="123396" y="0"/>
                      <a:pt x="116102" y="8029"/>
                      <a:pt x="105164" y="20074"/>
                    </a:cubicBezTo>
                    <a:cubicBezTo>
                      <a:pt x="102406" y="23058"/>
                      <a:pt x="99524" y="26400"/>
                      <a:pt x="96274" y="29742"/>
                    </a:cubicBezTo>
                    <a:cubicBezTo>
                      <a:pt x="93020" y="33080"/>
                      <a:pt x="89590" y="36600"/>
                      <a:pt x="86042" y="40243"/>
                    </a:cubicBezTo>
                    <a:cubicBezTo>
                      <a:pt x="78919" y="47498"/>
                      <a:pt x="71438" y="55356"/>
                      <a:pt x="63738" y="63000"/>
                    </a:cubicBezTo>
                    <a:cubicBezTo>
                      <a:pt x="47982" y="77910"/>
                      <a:pt x="32615" y="93242"/>
                      <a:pt x="20245" y="103827"/>
                    </a:cubicBezTo>
                    <a:cubicBezTo>
                      <a:pt x="8096" y="114653"/>
                      <a:pt x="0" y="121872"/>
                      <a:pt x="0" y="12187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2" name="任意多边形: 形状 163"/>
              <p:cNvSpPr/>
              <p:nvPr/>
            </p:nvSpPr>
            <p:spPr>
              <a:xfrm>
                <a:off x="2263104" y="2537852"/>
                <a:ext cx="145553" cy="94242"/>
              </a:xfrm>
              <a:custGeom>
                <a:avLst/>
                <a:gdLst>
                  <a:gd name="connsiteX0" fmla="*/ 145554 w 145553"/>
                  <a:gd name="connsiteY0" fmla="*/ 0 h 94242"/>
                  <a:gd name="connsiteX1" fmla="*/ 139648 w 145553"/>
                  <a:gd name="connsiteY1" fmla="*/ 4552 h 94242"/>
                  <a:gd name="connsiteX2" fmla="*/ 123670 w 145553"/>
                  <a:gd name="connsiteY2" fmla="*/ 16010 h 94242"/>
                  <a:gd name="connsiteX3" fmla="*/ 101036 w 145553"/>
                  <a:gd name="connsiteY3" fmla="*/ 32147 h 94242"/>
                  <a:gd name="connsiteX4" fmla="*/ 74450 w 145553"/>
                  <a:gd name="connsiteY4" fmla="*/ 49709 h 94242"/>
                  <a:gd name="connsiteX5" fmla="*/ 47478 w 145553"/>
                  <a:gd name="connsiteY5" fmla="*/ 66667 h 94242"/>
                  <a:gd name="connsiteX6" fmla="*/ 23693 w 145553"/>
                  <a:gd name="connsiteY6" fmla="*/ 81054 h 94242"/>
                  <a:gd name="connsiteX7" fmla="*/ 0 w 145553"/>
                  <a:gd name="connsiteY7" fmla="*/ 94242 h 9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553" h="94242">
                    <a:moveTo>
                      <a:pt x="145554" y="0"/>
                    </a:moveTo>
                    <a:cubicBezTo>
                      <a:pt x="145554" y="0"/>
                      <a:pt x="143407" y="1655"/>
                      <a:pt x="139648" y="4552"/>
                    </a:cubicBezTo>
                    <a:cubicBezTo>
                      <a:pt x="135791" y="7318"/>
                      <a:pt x="130282" y="11267"/>
                      <a:pt x="123670" y="16010"/>
                    </a:cubicBezTo>
                    <a:cubicBezTo>
                      <a:pt x="117046" y="20733"/>
                      <a:pt x="109319" y="26241"/>
                      <a:pt x="101036" y="32147"/>
                    </a:cubicBezTo>
                    <a:cubicBezTo>
                      <a:pt x="92551" y="37751"/>
                      <a:pt x="83502" y="43732"/>
                      <a:pt x="74450" y="49709"/>
                    </a:cubicBezTo>
                    <a:cubicBezTo>
                      <a:pt x="65488" y="55828"/>
                      <a:pt x="56178" y="61401"/>
                      <a:pt x="47478" y="66667"/>
                    </a:cubicBezTo>
                    <a:cubicBezTo>
                      <a:pt x="38775" y="71926"/>
                      <a:pt x="30710" y="76934"/>
                      <a:pt x="23693" y="81054"/>
                    </a:cubicBezTo>
                    <a:cubicBezTo>
                      <a:pt x="9477" y="88967"/>
                      <a:pt x="0" y="94242"/>
                      <a:pt x="0" y="9424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3" name="任意多边形: 形状 164"/>
              <p:cNvSpPr/>
              <p:nvPr/>
            </p:nvSpPr>
            <p:spPr>
              <a:xfrm>
                <a:off x="2022105" y="2670905"/>
                <a:ext cx="163417" cy="57717"/>
              </a:xfrm>
              <a:custGeom>
                <a:avLst/>
                <a:gdLst>
                  <a:gd name="connsiteX0" fmla="*/ 163417 w 163417"/>
                  <a:gd name="connsiteY0" fmla="*/ 0 h 57717"/>
                  <a:gd name="connsiteX1" fmla="*/ 156631 w 163417"/>
                  <a:gd name="connsiteY1" fmla="*/ 3095 h 57717"/>
                  <a:gd name="connsiteX2" fmla="*/ 138605 w 163417"/>
                  <a:gd name="connsiteY2" fmla="*/ 10930 h 57717"/>
                  <a:gd name="connsiteX3" fmla="*/ 112855 w 163417"/>
                  <a:gd name="connsiteY3" fmla="*/ 21395 h 57717"/>
                  <a:gd name="connsiteX4" fmla="*/ 105680 w 163417"/>
                  <a:gd name="connsiteY4" fmla="*/ 24312 h 57717"/>
                  <a:gd name="connsiteX5" fmla="*/ 98211 w 163417"/>
                  <a:gd name="connsiteY5" fmla="*/ 26987 h 57717"/>
                  <a:gd name="connsiteX6" fmla="*/ 82967 w 163417"/>
                  <a:gd name="connsiteY6" fmla="*/ 32429 h 57717"/>
                  <a:gd name="connsiteX7" fmla="*/ 26218 w 163417"/>
                  <a:gd name="connsiteY7" fmla="*/ 50796 h 57717"/>
                  <a:gd name="connsiteX8" fmla="*/ 7223 w 163417"/>
                  <a:gd name="connsiteY8" fmla="*/ 55860 h 57717"/>
                  <a:gd name="connsiteX9" fmla="*/ 0 w 163417"/>
                  <a:gd name="connsiteY9" fmla="*/ 57717 h 5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417" h="57717">
                    <a:moveTo>
                      <a:pt x="163417" y="0"/>
                    </a:moveTo>
                    <a:cubicBezTo>
                      <a:pt x="163417" y="0"/>
                      <a:pt x="160949" y="1127"/>
                      <a:pt x="156631" y="3095"/>
                    </a:cubicBezTo>
                    <a:cubicBezTo>
                      <a:pt x="152309" y="5052"/>
                      <a:pt x="146189" y="7981"/>
                      <a:pt x="138605" y="10930"/>
                    </a:cubicBezTo>
                    <a:cubicBezTo>
                      <a:pt x="131068" y="13994"/>
                      <a:pt x="122277" y="17566"/>
                      <a:pt x="112855" y="21395"/>
                    </a:cubicBezTo>
                    <a:cubicBezTo>
                      <a:pt x="110502" y="22352"/>
                      <a:pt x="108105" y="23324"/>
                      <a:pt x="105680" y="24312"/>
                    </a:cubicBezTo>
                    <a:cubicBezTo>
                      <a:pt x="103215" y="25193"/>
                      <a:pt x="100723" y="26087"/>
                      <a:pt x="98211" y="26987"/>
                    </a:cubicBezTo>
                    <a:cubicBezTo>
                      <a:pt x="93182" y="28781"/>
                      <a:pt x="88074" y="30603"/>
                      <a:pt x="82967" y="32429"/>
                    </a:cubicBezTo>
                    <a:cubicBezTo>
                      <a:pt x="62675" y="40140"/>
                      <a:pt x="41719" y="45851"/>
                      <a:pt x="26218" y="50796"/>
                    </a:cubicBezTo>
                    <a:cubicBezTo>
                      <a:pt x="18435" y="53157"/>
                      <a:pt x="11799" y="54602"/>
                      <a:pt x="7223" y="55860"/>
                    </a:cubicBezTo>
                    <a:cubicBezTo>
                      <a:pt x="2627" y="57043"/>
                      <a:pt x="0" y="57717"/>
                      <a:pt x="0" y="5771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4" name="任意多边形: 形状 165"/>
              <p:cNvSpPr/>
              <p:nvPr/>
            </p:nvSpPr>
            <p:spPr>
              <a:xfrm>
                <a:off x="1764105" y="2745906"/>
                <a:ext cx="173013" cy="9155"/>
              </a:xfrm>
              <a:custGeom>
                <a:avLst/>
                <a:gdLst>
                  <a:gd name="connsiteX0" fmla="*/ 173014 w 173013"/>
                  <a:gd name="connsiteY0" fmla="*/ 0 h 9155"/>
                  <a:gd name="connsiteX1" fmla="*/ 165644 w 173013"/>
                  <a:gd name="connsiteY1" fmla="*/ 1143 h 9155"/>
                  <a:gd name="connsiteX2" fmla="*/ 146157 w 173013"/>
                  <a:gd name="connsiteY2" fmla="*/ 3711 h 9155"/>
                  <a:gd name="connsiteX3" fmla="*/ 118503 w 173013"/>
                  <a:gd name="connsiteY3" fmla="*/ 6533 h 9155"/>
                  <a:gd name="connsiteX4" fmla="*/ 102866 w 173013"/>
                  <a:gd name="connsiteY4" fmla="*/ 7608 h 9155"/>
                  <a:gd name="connsiteX5" fmla="*/ 86697 w 173013"/>
                  <a:gd name="connsiteY5" fmla="*/ 8382 h 9155"/>
                  <a:gd name="connsiteX6" fmla="*/ 70529 w 173013"/>
                  <a:gd name="connsiteY6" fmla="*/ 9156 h 9155"/>
                  <a:gd name="connsiteX7" fmla="*/ 54852 w 173013"/>
                  <a:gd name="connsiteY7" fmla="*/ 9045 h 9155"/>
                  <a:gd name="connsiteX8" fmla="*/ 27059 w 173013"/>
                  <a:gd name="connsiteY8" fmla="*/ 8759 h 9155"/>
                  <a:gd name="connsiteX9" fmla="*/ 0 w 173013"/>
                  <a:gd name="connsiteY9" fmla="*/ 6989 h 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013" h="9155">
                    <a:moveTo>
                      <a:pt x="173014" y="0"/>
                    </a:moveTo>
                    <a:cubicBezTo>
                      <a:pt x="173014" y="0"/>
                      <a:pt x="170335" y="413"/>
                      <a:pt x="165644" y="1143"/>
                    </a:cubicBezTo>
                    <a:cubicBezTo>
                      <a:pt x="160953" y="1857"/>
                      <a:pt x="154269" y="3036"/>
                      <a:pt x="146157" y="3711"/>
                    </a:cubicBezTo>
                    <a:cubicBezTo>
                      <a:pt x="138061" y="4536"/>
                      <a:pt x="128619" y="5501"/>
                      <a:pt x="118503" y="6533"/>
                    </a:cubicBezTo>
                    <a:cubicBezTo>
                      <a:pt x="113455" y="7159"/>
                      <a:pt x="108200" y="7366"/>
                      <a:pt x="102866" y="7608"/>
                    </a:cubicBezTo>
                    <a:cubicBezTo>
                      <a:pt x="97532" y="7862"/>
                      <a:pt x="92119" y="8124"/>
                      <a:pt x="86697" y="8382"/>
                    </a:cubicBezTo>
                    <a:cubicBezTo>
                      <a:pt x="81280" y="8640"/>
                      <a:pt x="75863" y="8902"/>
                      <a:pt x="70529" y="9156"/>
                    </a:cubicBezTo>
                    <a:cubicBezTo>
                      <a:pt x="65191" y="9120"/>
                      <a:pt x="59936" y="9084"/>
                      <a:pt x="54852" y="9045"/>
                    </a:cubicBezTo>
                    <a:cubicBezTo>
                      <a:pt x="44684" y="8934"/>
                      <a:pt x="35187" y="8961"/>
                      <a:pt x="27059" y="8759"/>
                    </a:cubicBezTo>
                    <a:cubicBezTo>
                      <a:pt x="10823" y="7699"/>
                      <a:pt x="0" y="6989"/>
                      <a:pt x="0" y="698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5" name="任意多边形: 形状 166"/>
              <p:cNvSpPr/>
              <p:nvPr/>
            </p:nvSpPr>
            <p:spPr>
              <a:xfrm>
                <a:off x="1514455" y="2685129"/>
                <a:ext cx="163758" cy="55927"/>
              </a:xfrm>
              <a:custGeom>
                <a:avLst/>
                <a:gdLst>
                  <a:gd name="connsiteX0" fmla="*/ 163759 w 163758"/>
                  <a:gd name="connsiteY0" fmla="*/ 55928 h 55927"/>
                  <a:gd name="connsiteX1" fmla="*/ 156428 w 163758"/>
                  <a:gd name="connsiteY1" fmla="*/ 54555 h 55927"/>
                  <a:gd name="connsiteX2" fmla="*/ 137319 w 163758"/>
                  <a:gd name="connsiteY2" fmla="*/ 49947 h 55927"/>
                  <a:gd name="connsiteX3" fmla="*/ 110399 w 163758"/>
                  <a:gd name="connsiteY3" fmla="*/ 43033 h 55927"/>
                  <a:gd name="connsiteX4" fmla="*/ 80062 w 163758"/>
                  <a:gd name="connsiteY4" fmla="*/ 33286 h 55927"/>
                  <a:gd name="connsiteX5" fmla="*/ 72327 w 163758"/>
                  <a:gd name="connsiteY5" fmla="*/ 30801 h 55927"/>
                  <a:gd name="connsiteX6" fmla="*/ 64806 w 163758"/>
                  <a:gd name="connsiteY6" fmla="*/ 27904 h 55927"/>
                  <a:gd name="connsiteX7" fmla="*/ 50217 w 163758"/>
                  <a:gd name="connsiteY7" fmla="*/ 22166 h 55927"/>
                  <a:gd name="connsiteX8" fmla="*/ 24543 w 163758"/>
                  <a:gd name="connsiteY8" fmla="*/ 11537 h 55927"/>
                  <a:gd name="connsiteX9" fmla="*/ 0 w 163758"/>
                  <a:gd name="connsiteY9" fmla="*/ 0 h 5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758" h="55927">
                    <a:moveTo>
                      <a:pt x="163759" y="55928"/>
                    </a:moveTo>
                    <a:cubicBezTo>
                      <a:pt x="163759" y="55928"/>
                      <a:pt x="161092" y="55428"/>
                      <a:pt x="156428" y="54555"/>
                    </a:cubicBezTo>
                    <a:cubicBezTo>
                      <a:pt x="151733" y="53808"/>
                      <a:pt x="145228" y="51848"/>
                      <a:pt x="137319" y="49947"/>
                    </a:cubicBezTo>
                    <a:cubicBezTo>
                      <a:pt x="129445" y="47907"/>
                      <a:pt x="120198" y="45736"/>
                      <a:pt x="110399" y="43033"/>
                    </a:cubicBezTo>
                    <a:cubicBezTo>
                      <a:pt x="100719" y="39922"/>
                      <a:pt x="90388" y="36604"/>
                      <a:pt x="80062" y="33286"/>
                    </a:cubicBezTo>
                    <a:cubicBezTo>
                      <a:pt x="77482" y="32456"/>
                      <a:pt x="74898" y="31627"/>
                      <a:pt x="72327" y="30801"/>
                    </a:cubicBezTo>
                    <a:cubicBezTo>
                      <a:pt x="69775" y="29920"/>
                      <a:pt x="67298" y="28857"/>
                      <a:pt x="64806" y="27904"/>
                    </a:cubicBezTo>
                    <a:cubicBezTo>
                      <a:pt x="59841" y="25948"/>
                      <a:pt x="54947" y="24023"/>
                      <a:pt x="50217" y="22166"/>
                    </a:cubicBezTo>
                    <a:cubicBezTo>
                      <a:pt x="40795" y="18340"/>
                      <a:pt x="31798" y="15252"/>
                      <a:pt x="24543" y="11537"/>
                    </a:cubicBezTo>
                    <a:cubicBezTo>
                      <a:pt x="9819" y="4616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6" name="任意多边形: 形状 167"/>
              <p:cNvSpPr/>
              <p:nvPr/>
            </p:nvSpPr>
            <p:spPr>
              <a:xfrm>
                <a:off x="1306718" y="2530526"/>
                <a:ext cx="132576" cy="111375"/>
              </a:xfrm>
              <a:custGeom>
                <a:avLst/>
                <a:gdLst>
                  <a:gd name="connsiteX0" fmla="*/ 132576 w 132576"/>
                  <a:gd name="connsiteY0" fmla="*/ 111375 h 111375"/>
                  <a:gd name="connsiteX1" fmla="*/ 126294 w 132576"/>
                  <a:gd name="connsiteY1" fmla="*/ 107363 h 111375"/>
                  <a:gd name="connsiteX2" fmla="*/ 110264 w 132576"/>
                  <a:gd name="connsiteY2" fmla="*/ 95988 h 111375"/>
                  <a:gd name="connsiteX3" fmla="*/ 87828 w 132576"/>
                  <a:gd name="connsiteY3" fmla="*/ 79578 h 111375"/>
                  <a:gd name="connsiteX4" fmla="*/ 63202 w 132576"/>
                  <a:gd name="connsiteY4" fmla="*/ 59365 h 111375"/>
                  <a:gd name="connsiteX5" fmla="*/ 50756 w 132576"/>
                  <a:gd name="connsiteY5" fmla="*/ 49014 h 111375"/>
                  <a:gd name="connsiteX6" fmla="*/ 39223 w 132576"/>
                  <a:gd name="connsiteY6" fmla="*/ 38406 h 111375"/>
                  <a:gd name="connsiteX7" fmla="*/ 18974 w 132576"/>
                  <a:gd name="connsiteY7" fmla="*/ 19364 h 111375"/>
                  <a:gd name="connsiteX8" fmla="*/ 5124 w 132576"/>
                  <a:gd name="connsiteY8" fmla="*/ 5421 h 111375"/>
                  <a:gd name="connsiteX9" fmla="*/ 0 w 132576"/>
                  <a:gd name="connsiteY9" fmla="*/ 0 h 111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576" h="111375">
                    <a:moveTo>
                      <a:pt x="132576" y="111375"/>
                    </a:moveTo>
                    <a:cubicBezTo>
                      <a:pt x="132576" y="111375"/>
                      <a:pt x="130290" y="109915"/>
                      <a:pt x="126294" y="107363"/>
                    </a:cubicBezTo>
                    <a:cubicBezTo>
                      <a:pt x="122186" y="104970"/>
                      <a:pt x="116880" y="100723"/>
                      <a:pt x="110264" y="95988"/>
                    </a:cubicBezTo>
                    <a:cubicBezTo>
                      <a:pt x="103695" y="91186"/>
                      <a:pt x="96036" y="85582"/>
                      <a:pt x="87828" y="79578"/>
                    </a:cubicBezTo>
                    <a:cubicBezTo>
                      <a:pt x="79756" y="73402"/>
                      <a:pt x="71600" y="66227"/>
                      <a:pt x="63202" y="59365"/>
                    </a:cubicBezTo>
                    <a:cubicBezTo>
                      <a:pt x="59031" y="55896"/>
                      <a:pt x="54860" y="52427"/>
                      <a:pt x="50756" y="49014"/>
                    </a:cubicBezTo>
                    <a:cubicBezTo>
                      <a:pt x="46637" y="45617"/>
                      <a:pt x="42978" y="41831"/>
                      <a:pt x="39223" y="38406"/>
                    </a:cubicBezTo>
                    <a:cubicBezTo>
                      <a:pt x="31813" y="31440"/>
                      <a:pt x="24900" y="24936"/>
                      <a:pt x="18974" y="19364"/>
                    </a:cubicBezTo>
                    <a:cubicBezTo>
                      <a:pt x="12922" y="13915"/>
                      <a:pt x="8398" y="8858"/>
                      <a:pt x="5124" y="5421"/>
                    </a:cubicBezTo>
                    <a:cubicBezTo>
                      <a:pt x="1865" y="1969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7" name="任意多边形: 形状 168"/>
              <p:cNvSpPr/>
              <p:nvPr/>
            </p:nvSpPr>
            <p:spPr>
              <a:xfrm>
                <a:off x="1171900" y="2310729"/>
                <a:ext cx="78605" cy="153800"/>
              </a:xfrm>
              <a:custGeom>
                <a:avLst/>
                <a:gdLst>
                  <a:gd name="connsiteX0" fmla="*/ 78605 w 78605"/>
                  <a:gd name="connsiteY0" fmla="*/ 153801 h 153800"/>
                  <a:gd name="connsiteX1" fmla="*/ 74212 w 78605"/>
                  <a:gd name="connsiteY1" fmla="*/ 147772 h 153800"/>
                  <a:gd name="connsiteX2" fmla="*/ 69167 w 78605"/>
                  <a:gd name="connsiteY2" fmla="*/ 140855 h 153800"/>
                  <a:gd name="connsiteX3" fmla="*/ 66084 w 78605"/>
                  <a:gd name="connsiteY3" fmla="*/ 136584 h 153800"/>
                  <a:gd name="connsiteX4" fmla="*/ 62968 w 78605"/>
                  <a:gd name="connsiteY4" fmla="*/ 131647 h 153800"/>
                  <a:gd name="connsiteX5" fmla="*/ 48137 w 78605"/>
                  <a:gd name="connsiteY5" fmla="*/ 108140 h 153800"/>
                  <a:gd name="connsiteX6" fmla="*/ 32845 w 78605"/>
                  <a:gd name="connsiteY6" fmla="*/ 80193 h 153800"/>
                  <a:gd name="connsiteX7" fmla="*/ 25745 w 78605"/>
                  <a:gd name="connsiteY7" fmla="*/ 65655 h 153800"/>
                  <a:gd name="connsiteX8" fmla="*/ 19248 w 78605"/>
                  <a:gd name="connsiteY8" fmla="*/ 51383 h 153800"/>
                  <a:gd name="connsiteX9" fmla="*/ 8862 w 78605"/>
                  <a:gd name="connsiteY9" fmla="*/ 25614 h 153800"/>
                  <a:gd name="connsiteX10" fmla="*/ 2143 w 78605"/>
                  <a:gd name="connsiteY10" fmla="*/ 7144 h 153800"/>
                  <a:gd name="connsiteX11" fmla="*/ 0 w 78605"/>
                  <a:gd name="connsiteY11" fmla="*/ 0 h 15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605" h="153800">
                    <a:moveTo>
                      <a:pt x="78605" y="153801"/>
                    </a:moveTo>
                    <a:cubicBezTo>
                      <a:pt x="78605" y="153801"/>
                      <a:pt x="77010" y="151610"/>
                      <a:pt x="74212" y="147772"/>
                    </a:cubicBezTo>
                    <a:cubicBezTo>
                      <a:pt x="72811" y="145855"/>
                      <a:pt x="71116" y="143526"/>
                      <a:pt x="69167" y="140855"/>
                    </a:cubicBezTo>
                    <a:cubicBezTo>
                      <a:pt x="68199" y="139513"/>
                      <a:pt x="67171" y="138089"/>
                      <a:pt x="66084" y="136584"/>
                    </a:cubicBezTo>
                    <a:cubicBezTo>
                      <a:pt x="65095" y="135017"/>
                      <a:pt x="64056" y="133370"/>
                      <a:pt x="62968" y="131647"/>
                    </a:cubicBezTo>
                    <a:cubicBezTo>
                      <a:pt x="58626" y="124766"/>
                      <a:pt x="53562" y="116741"/>
                      <a:pt x="48137" y="108140"/>
                    </a:cubicBezTo>
                    <a:cubicBezTo>
                      <a:pt x="43005" y="99366"/>
                      <a:pt x="38068" y="89698"/>
                      <a:pt x="32845" y="80193"/>
                    </a:cubicBezTo>
                    <a:cubicBezTo>
                      <a:pt x="30135" y="75485"/>
                      <a:pt x="27932" y="70529"/>
                      <a:pt x="25745" y="65655"/>
                    </a:cubicBezTo>
                    <a:cubicBezTo>
                      <a:pt x="23535" y="60793"/>
                      <a:pt x="21356" y="56011"/>
                      <a:pt x="19248" y="51383"/>
                    </a:cubicBezTo>
                    <a:cubicBezTo>
                      <a:pt x="14768" y="42239"/>
                      <a:pt x="11803" y="33202"/>
                      <a:pt x="8862" y="25614"/>
                    </a:cubicBezTo>
                    <a:cubicBezTo>
                      <a:pt x="6088" y="17970"/>
                      <a:pt x="3429" y="11716"/>
                      <a:pt x="2143" y="7144"/>
                    </a:cubicBezTo>
                    <a:cubicBezTo>
                      <a:pt x="778" y="2599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8" name="任意多边形: 形状 169"/>
              <p:cNvSpPr/>
              <p:nvPr/>
            </p:nvSpPr>
            <p:spPr>
              <a:xfrm>
                <a:off x="1147812" y="2053367"/>
                <a:ext cx="8752" cy="172823"/>
              </a:xfrm>
              <a:custGeom>
                <a:avLst/>
                <a:gdLst>
                  <a:gd name="connsiteX0" fmla="*/ 5046 w 8752"/>
                  <a:gd name="connsiteY0" fmla="*/ 172823 h 172823"/>
                  <a:gd name="connsiteX1" fmla="*/ 4736 w 8752"/>
                  <a:gd name="connsiteY1" fmla="*/ 170898 h 172823"/>
                  <a:gd name="connsiteX2" fmla="*/ 4030 w 8752"/>
                  <a:gd name="connsiteY2" fmla="*/ 165437 h 172823"/>
                  <a:gd name="connsiteX3" fmla="*/ 2149 w 8752"/>
                  <a:gd name="connsiteY3" fmla="*/ 145868 h 172823"/>
                  <a:gd name="connsiteX4" fmla="*/ 1010 w 8752"/>
                  <a:gd name="connsiteY4" fmla="*/ 132786 h 172823"/>
                  <a:gd name="connsiteX5" fmla="*/ 521 w 8752"/>
                  <a:gd name="connsiteY5" fmla="*/ 118134 h 172823"/>
                  <a:gd name="connsiteX6" fmla="*/ 1 w 8752"/>
                  <a:gd name="connsiteY6" fmla="*/ 102465 h 172823"/>
                  <a:gd name="connsiteX7" fmla="*/ 363 w 8752"/>
                  <a:gd name="connsiteY7" fmla="*/ 86285 h 172823"/>
                  <a:gd name="connsiteX8" fmla="*/ 811 w 8752"/>
                  <a:gd name="connsiteY8" fmla="*/ 70104 h 172823"/>
                  <a:gd name="connsiteX9" fmla="*/ 2014 w 8752"/>
                  <a:gd name="connsiteY9" fmla="*/ 54475 h 172823"/>
                  <a:gd name="connsiteX10" fmla="*/ 4831 w 8752"/>
                  <a:gd name="connsiteY10" fmla="*/ 26829 h 172823"/>
                  <a:gd name="connsiteX11" fmla="*/ 7653 w 8752"/>
                  <a:gd name="connsiteY11" fmla="*/ 7374 h 172823"/>
                  <a:gd name="connsiteX12" fmla="*/ 8443 w 8752"/>
                  <a:gd name="connsiteY12" fmla="*/ 1925 h 172823"/>
                  <a:gd name="connsiteX13" fmla="*/ 8753 w 8752"/>
                  <a:gd name="connsiteY13" fmla="*/ 0 h 17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52" h="172823">
                    <a:moveTo>
                      <a:pt x="5046" y="172823"/>
                    </a:moveTo>
                    <a:cubicBezTo>
                      <a:pt x="5046" y="172823"/>
                      <a:pt x="4939" y="172153"/>
                      <a:pt x="4736" y="170898"/>
                    </a:cubicBezTo>
                    <a:cubicBezTo>
                      <a:pt x="4522" y="169644"/>
                      <a:pt x="4208" y="167807"/>
                      <a:pt x="4030" y="165437"/>
                    </a:cubicBezTo>
                    <a:cubicBezTo>
                      <a:pt x="3577" y="160715"/>
                      <a:pt x="2930" y="153964"/>
                      <a:pt x="2149" y="145868"/>
                    </a:cubicBezTo>
                    <a:cubicBezTo>
                      <a:pt x="1811" y="141815"/>
                      <a:pt x="1224" y="137438"/>
                      <a:pt x="1010" y="132786"/>
                    </a:cubicBezTo>
                    <a:cubicBezTo>
                      <a:pt x="855" y="128127"/>
                      <a:pt x="692" y="123214"/>
                      <a:pt x="521" y="118134"/>
                    </a:cubicBezTo>
                    <a:cubicBezTo>
                      <a:pt x="351" y="113054"/>
                      <a:pt x="180" y="107799"/>
                      <a:pt x="1" y="102465"/>
                    </a:cubicBezTo>
                    <a:cubicBezTo>
                      <a:pt x="-22" y="97131"/>
                      <a:pt x="251" y="91710"/>
                      <a:pt x="363" y="86285"/>
                    </a:cubicBezTo>
                    <a:cubicBezTo>
                      <a:pt x="513" y="80863"/>
                      <a:pt x="664" y="75442"/>
                      <a:pt x="811" y="70104"/>
                    </a:cubicBezTo>
                    <a:cubicBezTo>
                      <a:pt x="966" y="64766"/>
                      <a:pt x="1645" y="59543"/>
                      <a:pt x="2014" y="54475"/>
                    </a:cubicBezTo>
                    <a:cubicBezTo>
                      <a:pt x="3014" y="44359"/>
                      <a:pt x="3415" y="34854"/>
                      <a:pt x="4831" y="26829"/>
                    </a:cubicBezTo>
                    <a:cubicBezTo>
                      <a:pt x="5998" y="18780"/>
                      <a:pt x="6975" y="12069"/>
                      <a:pt x="7653" y="7374"/>
                    </a:cubicBezTo>
                    <a:cubicBezTo>
                      <a:pt x="7994" y="5025"/>
                      <a:pt x="8260" y="3179"/>
                      <a:pt x="8443" y="1925"/>
                    </a:cubicBezTo>
                    <a:cubicBezTo>
                      <a:pt x="8610" y="663"/>
                      <a:pt x="8757" y="0"/>
                      <a:pt x="8753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9" name="任意多边形: 形状 170"/>
              <p:cNvSpPr/>
              <p:nvPr/>
            </p:nvSpPr>
            <p:spPr>
              <a:xfrm>
                <a:off x="1177571" y="1812182"/>
                <a:ext cx="72778" cy="157055"/>
              </a:xfrm>
              <a:custGeom>
                <a:avLst/>
                <a:gdLst>
                  <a:gd name="connsiteX0" fmla="*/ 0 w 72778"/>
                  <a:gd name="connsiteY0" fmla="*/ 157055 h 157055"/>
                  <a:gd name="connsiteX1" fmla="*/ 2246 w 72778"/>
                  <a:gd name="connsiteY1" fmla="*/ 149943 h 157055"/>
                  <a:gd name="connsiteX2" fmla="*/ 4885 w 72778"/>
                  <a:gd name="connsiteY2" fmla="*/ 141803 h 157055"/>
                  <a:gd name="connsiteX3" fmla="*/ 8767 w 72778"/>
                  <a:gd name="connsiteY3" fmla="*/ 131401 h 157055"/>
                  <a:gd name="connsiteX4" fmla="*/ 13355 w 72778"/>
                  <a:gd name="connsiteY4" fmla="*/ 119094 h 157055"/>
                  <a:gd name="connsiteX5" fmla="*/ 18744 w 72778"/>
                  <a:gd name="connsiteY5" fmla="*/ 105466 h 157055"/>
                  <a:gd name="connsiteX6" fmla="*/ 31484 w 72778"/>
                  <a:gd name="connsiteY6" fmla="*/ 76264 h 157055"/>
                  <a:gd name="connsiteX7" fmla="*/ 45506 w 72778"/>
                  <a:gd name="connsiteY7" fmla="*/ 47649 h 157055"/>
                  <a:gd name="connsiteX8" fmla="*/ 58892 w 72778"/>
                  <a:gd name="connsiteY8" fmla="*/ 23289 h 157055"/>
                  <a:gd name="connsiteX9" fmla="*/ 68886 w 72778"/>
                  <a:gd name="connsiteY9" fmla="*/ 6362 h 157055"/>
                  <a:gd name="connsiteX10" fmla="*/ 72779 w 72778"/>
                  <a:gd name="connsiteY10" fmla="*/ 0 h 15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778" h="157055">
                    <a:moveTo>
                      <a:pt x="0" y="157055"/>
                    </a:moveTo>
                    <a:cubicBezTo>
                      <a:pt x="0" y="157055"/>
                      <a:pt x="818" y="154472"/>
                      <a:pt x="2246" y="149943"/>
                    </a:cubicBezTo>
                    <a:cubicBezTo>
                      <a:pt x="2988" y="147689"/>
                      <a:pt x="3766" y="144911"/>
                      <a:pt x="4885" y="141803"/>
                    </a:cubicBezTo>
                    <a:cubicBezTo>
                      <a:pt x="6040" y="138708"/>
                      <a:pt x="7346" y="135211"/>
                      <a:pt x="8767" y="131401"/>
                    </a:cubicBezTo>
                    <a:cubicBezTo>
                      <a:pt x="10188" y="127587"/>
                      <a:pt x="11728" y="123464"/>
                      <a:pt x="13355" y="119094"/>
                    </a:cubicBezTo>
                    <a:cubicBezTo>
                      <a:pt x="14978" y="114725"/>
                      <a:pt x="16645" y="110097"/>
                      <a:pt x="18744" y="105466"/>
                    </a:cubicBezTo>
                    <a:cubicBezTo>
                      <a:pt x="22828" y="96155"/>
                      <a:pt x="26916" y="86098"/>
                      <a:pt x="31484" y="76264"/>
                    </a:cubicBezTo>
                    <a:cubicBezTo>
                      <a:pt x="36258" y="66520"/>
                      <a:pt x="41033" y="56781"/>
                      <a:pt x="45506" y="47649"/>
                    </a:cubicBezTo>
                    <a:cubicBezTo>
                      <a:pt x="50403" y="38735"/>
                      <a:pt x="54975" y="30421"/>
                      <a:pt x="58892" y="23289"/>
                    </a:cubicBezTo>
                    <a:cubicBezTo>
                      <a:pt x="62674" y="16081"/>
                      <a:pt x="66488" y="10458"/>
                      <a:pt x="68886" y="6362"/>
                    </a:cubicBezTo>
                    <a:cubicBezTo>
                      <a:pt x="71366" y="2314"/>
                      <a:pt x="72779" y="0"/>
                      <a:pt x="72779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0" name="任意多边形: 形状 171"/>
              <p:cNvSpPr/>
              <p:nvPr/>
            </p:nvSpPr>
            <p:spPr>
              <a:xfrm>
                <a:off x="1299892" y="1617392"/>
                <a:ext cx="121348" cy="123606"/>
              </a:xfrm>
              <a:custGeom>
                <a:avLst/>
                <a:gdLst>
                  <a:gd name="connsiteX0" fmla="*/ 0 w 121348"/>
                  <a:gd name="connsiteY0" fmla="*/ 123607 h 123606"/>
                  <a:gd name="connsiteX1" fmla="*/ 17169 w 121348"/>
                  <a:gd name="connsiteY1" fmla="*/ 102616 h 123606"/>
                  <a:gd name="connsiteX2" fmla="*/ 21197 w 121348"/>
                  <a:gd name="connsiteY2" fmla="*/ 97711 h 123606"/>
                  <a:gd name="connsiteX3" fmla="*/ 25729 w 121348"/>
                  <a:gd name="connsiteY3" fmla="*/ 92654 h 123606"/>
                  <a:gd name="connsiteX4" fmla="*/ 35512 w 121348"/>
                  <a:gd name="connsiteY4" fmla="*/ 81736 h 123606"/>
                  <a:gd name="connsiteX5" fmla="*/ 46041 w 121348"/>
                  <a:gd name="connsiteY5" fmla="*/ 70124 h 123606"/>
                  <a:gd name="connsiteX6" fmla="*/ 57372 w 121348"/>
                  <a:gd name="connsiteY6" fmla="*/ 58563 h 123606"/>
                  <a:gd name="connsiteX7" fmla="*/ 68703 w 121348"/>
                  <a:gd name="connsiteY7" fmla="*/ 47006 h 123606"/>
                  <a:gd name="connsiteX8" fmla="*/ 80141 w 121348"/>
                  <a:gd name="connsiteY8" fmla="*/ 36282 h 123606"/>
                  <a:gd name="connsiteX9" fmla="*/ 100691 w 121348"/>
                  <a:gd name="connsiteY9" fmla="*/ 17570 h 123606"/>
                  <a:gd name="connsiteX10" fmla="*/ 121348 w 121348"/>
                  <a:gd name="connsiteY10" fmla="*/ 0 h 12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1348" h="123606">
                    <a:moveTo>
                      <a:pt x="0" y="123607"/>
                    </a:moveTo>
                    <a:cubicBezTo>
                      <a:pt x="0" y="123607"/>
                      <a:pt x="6866" y="115213"/>
                      <a:pt x="17169" y="102616"/>
                    </a:cubicBezTo>
                    <a:cubicBezTo>
                      <a:pt x="18459" y="101044"/>
                      <a:pt x="19804" y="99405"/>
                      <a:pt x="21197" y="97711"/>
                    </a:cubicBezTo>
                    <a:cubicBezTo>
                      <a:pt x="22662" y="96075"/>
                      <a:pt x="24174" y="94389"/>
                      <a:pt x="25729" y="92654"/>
                    </a:cubicBezTo>
                    <a:cubicBezTo>
                      <a:pt x="28841" y="89182"/>
                      <a:pt x="32119" y="85523"/>
                      <a:pt x="35512" y="81736"/>
                    </a:cubicBezTo>
                    <a:cubicBezTo>
                      <a:pt x="38933" y="77978"/>
                      <a:pt x="42346" y="73973"/>
                      <a:pt x="46041" y="70124"/>
                    </a:cubicBezTo>
                    <a:cubicBezTo>
                      <a:pt x="49780" y="66310"/>
                      <a:pt x="53574" y="62440"/>
                      <a:pt x="57372" y="58563"/>
                    </a:cubicBezTo>
                    <a:cubicBezTo>
                      <a:pt x="61170" y="54689"/>
                      <a:pt x="64968" y="50816"/>
                      <a:pt x="68703" y="47006"/>
                    </a:cubicBezTo>
                    <a:cubicBezTo>
                      <a:pt x="72596" y="43355"/>
                      <a:pt x="76430" y="39763"/>
                      <a:pt x="80141" y="36282"/>
                    </a:cubicBezTo>
                    <a:cubicBezTo>
                      <a:pt x="87650" y="29424"/>
                      <a:pt x="94357" y="22693"/>
                      <a:pt x="100691" y="17570"/>
                    </a:cubicBezTo>
                    <a:cubicBezTo>
                      <a:pt x="113086" y="7029"/>
                      <a:pt x="121348" y="0"/>
                      <a:pt x="121348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1" name="任意多边形: 形状 172"/>
              <p:cNvSpPr/>
              <p:nvPr/>
            </p:nvSpPr>
            <p:spPr>
              <a:xfrm>
                <a:off x="1491583" y="1489813"/>
                <a:ext cx="155213" cy="76854"/>
              </a:xfrm>
              <a:custGeom>
                <a:avLst/>
                <a:gdLst>
                  <a:gd name="connsiteX0" fmla="*/ 0 w 155213"/>
                  <a:gd name="connsiteY0" fmla="*/ 76855 h 76854"/>
                  <a:gd name="connsiteX1" fmla="*/ 6298 w 155213"/>
                  <a:gd name="connsiteY1" fmla="*/ 72862 h 76854"/>
                  <a:gd name="connsiteX2" fmla="*/ 23047 w 155213"/>
                  <a:gd name="connsiteY2" fmla="*/ 62571 h 76854"/>
                  <a:gd name="connsiteX3" fmla="*/ 47181 w 155213"/>
                  <a:gd name="connsiteY3" fmla="*/ 48780 h 76854"/>
                  <a:gd name="connsiteX4" fmla="*/ 75446 w 155213"/>
                  <a:gd name="connsiteY4" fmla="*/ 34072 h 76854"/>
                  <a:gd name="connsiteX5" fmla="*/ 104279 w 155213"/>
                  <a:gd name="connsiteY5" fmla="*/ 20507 h 76854"/>
                  <a:gd name="connsiteX6" fmla="*/ 129881 w 155213"/>
                  <a:gd name="connsiteY6" fmla="*/ 9676 h 76854"/>
                  <a:gd name="connsiteX7" fmla="*/ 148233 w 155213"/>
                  <a:gd name="connsiteY7" fmla="*/ 2627 h 76854"/>
                  <a:gd name="connsiteX8" fmla="*/ 155214 w 155213"/>
                  <a:gd name="connsiteY8" fmla="*/ 0 h 76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213" h="76854">
                    <a:moveTo>
                      <a:pt x="0" y="76855"/>
                    </a:moveTo>
                    <a:cubicBezTo>
                      <a:pt x="0" y="76855"/>
                      <a:pt x="2290" y="75402"/>
                      <a:pt x="6298" y="72862"/>
                    </a:cubicBezTo>
                    <a:cubicBezTo>
                      <a:pt x="10355" y="70402"/>
                      <a:pt x="15911" y="66496"/>
                      <a:pt x="23047" y="62571"/>
                    </a:cubicBezTo>
                    <a:cubicBezTo>
                      <a:pt x="30111" y="58535"/>
                      <a:pt x="38350" y="53824"/>
                      <a:pt x="47181" y="48780"/>
                    </a:cubicBezTo>
                    <a:cubicBezTo>
                      <a:pt x="56202" y="44085"/>
                      <a:pt x="65822" y="39076"/>
                      <a:pt x="75446" y="34072"/>
                    </a:cubicBezTo>
                    <a:cubicBezTo>
                      <a:pt x="85261" y="29452"/>
                      <a:pt x="95075" y="24837"/>
                      <a:pt x="104279" y="20507"/>
                    </a:cubicBezTo>
                    <a:cubicBezTo>
                      <a:pt x="113645" y="16546"/>
                      <a:pt x="122384" y="12847"/>
                      <a:pt x="129881" y="9676"/>
                    </a:cubicBezTo>
                    <a:cubicBezTo>
                      <a:pt x="137398" y="6560"/>
                      <a:pt x="143812" y="4354"/>
                      <a:pt x="148233" y="2627"/>
                    </a:cubicBezTo>
                    <a:cubicBezTo>
                      <a:pt x="152674" y="957"/>
                      <a:pt x="155214" y="0"/>
                      <a:pt x="155214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2" name="任意多边形: 形状 173"/>
              <p:cNvSpPr/>
              <p:nvPr/>
            </p:nvSpPr>
            <p:spPr>
              <a:xfrm>
                <a:off x="1729807" y="1442394"/>
                <a:ext cx="171755" cy="22324"/>
              </a:xfrm>
              <a:custGeom>
                <a:avLst/>
                <a:gdLst>
                  <a:gd name="connsiteX0" fmla="*/ 0 w 171755"/>
                  <a:gd name="connsiteY0" fmla="*/ 22324 h 22324"/>
                  <a:gd name="connsiteX1" fmla="*/ 7243 w 171755"/>
                  <a:gd name="connsiteY1" fmla="*/ 20550 h 22324"/>
                  <a:gd name="connsiteX2" fmla="*/ 26452 w 171755"/>
                  <a:gd name="connsiteY2" fmla="*/ 16375 h 22324"/>
                  <a:gd name="connsiteX3" fmla="*/ 53761 w 171755"/>
                  <a:gd name="connsiteY3" fmla="*/ 11216 h 22324"/>
                  <a:gd name="connsiteX4" fmla="*/ 85269 w 171755"/>
                  <a:gd name="connsiteY4" fmla="*/ 6509 h 22324"/>
                  <a:gd name="connsiteX5" fmla="*/ 101334 w 171755"/>
                  <a:gd name="connsiteY5" fmla="*/ 4516 h 22324"/>
                  <a:gd name="connsiteX6" fmla="*/ 116943 w 171755"/>
                  <a:gd name="connsiteY6" fmla="*/ 3060 h 22324"/>
                  <a:gd name="connsiteX7" fmla="*/ 144661 w 171755"/>
                  <a:gd name="connsiteY7" fmla="*/ 1060 h 22324"/>
                  <a:gd name="connsiteX8" fmla="*/ 164302 w 171755"/>
                  <a:gd name="connsiteY8" fmla="*/ 119 h 22324"/>
                  <a:gd name="connsiteX9" fmla="*/ 171756 w 171755"/>
                  <a:gd name="connsiteY9" fmla="*/ 0 h 2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755" h="22324">
                    <a:moveTo>
                      <a:pt x="0" y="22324"/>
                    </a:moveTo>
                    <a:cubicBezTo>
                      <a:pt x="0" y="22324"/>
                      <a:pt x="2635" y="21677"/>
                      <a:pt x="7243" y="20550"/>
                    </a:cubicBezTo>
                    <a:cubicBezTo>
                      <a:pt x="11831" y="19324"/>
                      <a:pt x="18475" y="17971"/>
                      <a:pt x="26452" y="16375"/>
                    </a:cubicBezTo>
                    <a:cubicBezTo>
                      <a:pt x="34433" y="14795"/>
                      <a:pt x="43696" y="12692"/>
                      <a:pt x="53761" y="11216"/>
                    </a:cubicBezTo>
                    <a:cubicBezTo>
                      <a:pt x="63802" y="9608"/>
                      <a:pt x="74482" y="7664"/>
                      <a:pt x="85269" y="6509"/>
                    </a:cubicBezTo>
                    <a:cubicBezTo>
                      <a:pt x="90650" y="5842"/>
                      <a:pt x="96032" y="5175"/>
                      <a:pt x="101334" y="4516"/>
                    </a:cubicBezTo>
                    <a:cubicBezTo>
                      <a:pt x="106628" y="3822"/>
                      <a:pt x="111883" y="3548"/>
                      <a:pt x="116943" y="3060"/>
                    </a:cubicBezTo>
                    <a:cubicBezTo>
                      <a:pt x="127075" y="2183"/>
                      <a:pt x="136525" y="1306"/>
                      <a:pt x="144661" y="1060"/>
                    </a:cubicBezTo>
                    <a:cubicBezTo>
                      <a:pt x="152789" y="671"/>
                      <a:pt x="159560" y="345"/>
                      <a:pt x="164302" y="119"/>
                    </a:cubicBezTo>
                    <a:cubicBezTo>
                      <a:pt x="169045" y="40"/>
                      <a:pt x="171756" y="0"/>
                      <a:pt x="17175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3" name="任意多边形: 形状 174"/>
              <p:cNvSpPr/>
              <p:nvPr/>
            </p:nvSpPr>
            <p:spPr>
              <a:xfrm>
                <a:off x="1988268" y="1444938"/>
                <a:ext cx="170576" cy="30575"/>
              </a:xfrm>
              <a:custGeom>
                <a:avLst/>
                <a:gdLst>
                  <a:gd name="connsiteX0" fmla="*/ 0 w 170576"/>
                  <a:gd name="connsiteY0" fmla="*/ 0 h 30575"/>
                  <a:gd name="connsiteX1" fmla="*/ 26992 w 170576"/>
                  <a:gd name="connsiteY1" fmla="*/ 2607 h 30575"/>
                  <a:gd name="connsiteX2" fmla="*/ 54559 w 170576"/>
                  <a:gd name="connsiteY2" fmla="*/ 6171 h 30575"/>
                  <a:gd name="connsiteX3" fmla="*/ 86015 w 170576"/>
                  <a:gd name="connsiteY3" fmla="*/ 11243 h 30575"/>
                  <a:gd name="connsiteX4" fmla="*/ 117277 w 170576"/>
                  <a:gd name="connsiteY4" fmla="*/ 17403 h 30575"/>
                  <a:gd name="connsiteX5" fmla="*/ 144352 w 170576"/>
                  <a:gd name="connsiteY5" fmla="*/ 23689 h 30575"/>
                  <a:gd name="connsiteX6" fmla="*/ 163378 w 170576"/>
                  <a:gd name="connsiteY6" fmla="*/ 28639 h 30575"/>
                  <a:gd name="connsiteX7" fmla="*/ 170577 w 170576"/>
                  <a:gd name="connsiteY7" fmla="*/ 30575 h 3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576" h="30575">
                    <a:moveTo>
                      <a:pt x="0" y="0"/>
                    </a:moveTo>
                    <a:cubicBezTo>
                      <a:pt x="0" y="0"/>
                      <a:pt x="10799" y="1044"/>
                      <a:pt x="26992" y="2607"/>
                    </a:cubicBezTo>
                    <a:cubicBezTo>
                      <a:pt x="35072" y="3552"/>
                      <a:pt x="44470" y="4874"/>
                      <a:pt x="54559" y="6171"/>
                    </a:cubicBezTo>
                    <a:cubicBezTo>
                      <a:pt x="64635" y="7537"/>
                      <a:pt x="75303" y="9533"/>
                      <a:pt x="86015" y="11243"/>
                    </a:cubicBezTo>
                    <a:cubicBezTo>
                      <a:pt x="96691" y="13160"/>
                      <a:pt x="107295" y="15450"/>
                      <a:pt x="117277" y="17403"/>
                    </a:cubicBezTo>
                    <a:cubicBezTo>
                      <a:pt x="127207" y="19590"/>
                      <a:pt x="136426" y="21864"/>
                      <a:pt x="144352" y="23689"/>
                    </a:cubicBezTo>
                    <a:cubicBezTo>
                      <a:pt x="152285" y="25483"/>
                      <a:pt x="158774" y="27480"/>
                      <a:pt x="163378" y="28639"/>
                    </a:cubicBezTo>
                    <a:cubicBezTo>
                      <a:pt x="167958" y="29873"/>
                      <a:pt x="170577" y="30575"/>
                      <a:pt x="170577" y="3057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4" name="任意多边形: 形状 175"/>
              <p:cNvSpPr/>
              <p:nvPr/>
            </p:nvSpPr>
            <p:spPr>
              <a:xfrm>
                <a:off x="2241359" y="1502286"/>
                <a:ext cx="157023" cy="73485"/>
              </a:xfrm>
              <a:custGeom>
                <a:avLst/>
                <a:gdLst>
                  <a:gd name="connsiteX0" fmla="*/ 0 w 157023"/>
                  <a:gd name="connsiteY0" fmla="*/ 0 h 73485"/>
                  <a:gd name="connsiteX1" fmla="*/ 6989 w 157023"/>
                  <a:gd name="connsiteY1" fmla="*/ 2604 h 73485"/>
                  <a:gd name="connsiteX2" fmla="*/ 15006 w 157023"/>
                  <a:gd name="connsiteY2" fmla="*/ 5604 h 73485"/>
                  <a:gd name="connsiteX3" fmla="*/ 25289 w 157023"/>
                  <a:gd name="connsiteY3" fmla="*/ 9787 h 73485"/>
                  <a:gd name="connsiteX4" fmla="*/ 79978 w 157023"/>
                  <a:gd name="connsiteY4" fmla="*/ 33603 h 73485"/>
                  <a:gd name="connsiteX5" fmla="*/ 133275 w 157023"/>
                  <a:gd name="connsiteY5" fmla="*/ 60397 h 73485"/>
                  <a:gd name="connsiteX6" fmla="*/ 157024 w 157023"/>
                  <a:gd name="connsiteY6" fmla="*/ 73485 h 7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023" h="73485">
                    <a:moveTo>
                      <a:pt x="0" y="0"/>
                    </a:moveTo>
                    <a:cubicBezTo>
                      <a:pt x="0" y="0"/>
                      <a:pt x="2544" y="945"/>
                      <a:pt x="6989" y="2604"/>
                    </a:cubicBezTo>
                    <a:cubicBezTo>
                      <a:pt x="9211" y="3433"/>
                      <a:pt x="11910" y="4445"/>
                      <a:pt x="15006" y="5604"/>
                    </a:cubicBezTo>
                    <a:cubicBezTo>
                      <a:pt x="18066" y="6850"/>
                      <a:pt x="21522" y="8255"/>
                      <a:pt x="25289" y="9787"/>
                    </a:cubicBezTo>
                    <a:cubicBezTo>
                      <a:pt x="40414" y="15788"/>
                      <a:pt x="60345" y="24372"/>
                      <a:pt x="79978" y="33603"/>
                    </a:cubicBezTo>
                    <a:cubicBezTo>
                      <a:pt x="99643" y="42771"/>
                      <a:pt x="118923" y="52733"/>
                      <a:pt x="133275" y="60397"/>
                    </a:cubicBezTo>
                    <a:cubicBezTo>
                      <a:pt x="147522" y="68251"/>
                      <a:pt x="157024" y="73485"/>
                      <a:pt x="157024" y="7348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5" name="任意多边形: 形状 176"/>
              <p:cNvSpPr/>
              <p:nvPr/>
            </p:nvSpPr>
            <p:spPr>
              <a:xfrm>
                <a:off x="2471880" y="1621849"/>
                <a:ext cx="138564" cy="104318"/>
              </a:xfrm>
              <a:custGeom>
                <a:avLst/>
                <a:gdLst>
                  <a:gd name="connsiteX0" fmla="*/ 0 w 138564"/>
                  <a:gd name="connsiteY0" fmla="*/ 0 h 104318"/>
                  <a:gd name="connsiteX1" fmla="*/ 22404 w 138564"/>
                  <a:gd name="connsiteY1" fmla="*/ 15280 h 104318"/>
                  <a:gd name="connsiteX2" fmla="*/ 45311 w 138564"/>
                  <a:gd name="connsiteY2" fmla="*/ 31020 h 104318"/>
                  <a:gd name="connsiteX3" fmla="*/ 70711 w 138564"/>
                  <a:gd name="connsiteY3" fmla="*/ 50260 h 104318"/>
                  <a:gd name="connsiteX4" fmla="*/ 117749 w 138564"/>
                  <a:gd name="connsiteY4" fmla="*/ 86935 h 104318"/>
                  <a:gd name="connsiteX5" fmla="*/ 138565 w 138564"/>
                  <a:gd name="connsiteY5" fmla="*/ 104319 h 10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564" h="104318">
                    <a:moveTo>
                      <a:pt x="0" y="0"/>
                    </a:moveTo>
                    <a:cubicBezTo>
                      <a:pt x="0" y="0"/>
                      <a:pt x="8961" y="6112"/>
                      <a:pt x="22404" y="15280"/>
                    </a:cubicBezTo>
                    <a:cubicBezTo>
                      <a:pt x="29099" y="19899"/>
                      <a:pt x="37021" y="25134"/>
                      <a:pt x="45311" y="31020"/>
                    </a:cubicBezTo>
                    <a:cubicBezTo>
                      <a:pt x="53415" y="37159"/>
                      <a:pt x="62063" y="43708"/>
                      <a:pt x="70711" y="50260"/>
                    </a:cubicBezTo>
                    <a:cubicBezTo>
                      <a:pt x="87947" y="63433"/>
                      <a:pt x="105529" y="76168"/>
                      <a:pt x="117749" y="86935"/>
                    </a:cubicBezTo>
                    <a:cubicBezTo>
                      <a:pt x="130235" y="97365"/>
                      <a:pt x="138565" y="104319"/>
                      <a:pt x="138565" y="10431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6" name="任意多边形: 形状 177"/>
              <p:cNvSpPr/>
              <p:nvPr/>
            </p:nvSpPr>
            <p:spPr>
              <a:xfrm>
                <a:off x="2675389" y="1783695"/>
                <a:ext cx="121130" cy="124194"/>
              </a:xfrm>
              <a:custGeom>
                <a:avLst/>
                <a:gdLst>
                  <a:gd name="connsiteX0" fmla="*/ 0 w 121130"/>
                  <a:gd name="connsiteY0" fmla="*/ 0 h 124194"/>
                  <a:gd name="connsiteX1" fmla="*/ 5501 w 121130"/>
                  <a:gd name="connsiteY1" fmla="*/ 5036 h 124194"/>
                  <a:gd name="connsiteX2" fmla="*/ 19764 w 121130"/>
                  <a:gd name="connsiteY2" fmla="*/ 18562 h 124194"/>
                  <a:gd name="connsiteX3" fmla="*/ 62047 w 121130"/>
                  <a:gd name="connsiteY3" fmla="*/ 60650 h 124194"/>
                  <a:gd name="connsiteX4" fmla="*/ 73247 w 121130"/>
                  <a:gd name="connsiteY4" fmla="*/ 72330 h 124194"/>
                  <a:gd name="connsiteX5" fmla="*/ 83915 w 121130"/>
                  <a:gd name="connsiteY5" fmla="*/ 83820 h 124194"/>
                  <a:gd name="connsiteX6" fmla="*/ 102830 w 121130"/>
                  <a:gd name="connsiteY6" fmla="*/ 104188 h 124194"/>
                  <a:gd name="connsiteX7" fmla="*/ 116209 w 121130"/>
                  <a:gd name="connsiteY7" fmla="*/ 118594 h 124194"/>
                  <a:gd name="connsiteX8" fmla="*/ 121130 w 121130"/>
                  <a:gd name="connsiteY8" fmla="*/ 124194 h 12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130" h="124194">
                    <a:moveTo>
                      <a:pt x="0" y="0"/>
                    </a:moveTo>
                    <a:cubicBezTo>
                      <a:pt x="0" y="0"/>
                      <a:pt x="2000" y="1834"/>
                      <a:pt x="5501" y="5036"/>
                    </a:cubicBezTo>
                    <a:cubicBezTo>
                      <a:pt x="8993" y="8251"/>
                      <a:pt x="14085" y="12732"/>
                      <a:pt x="19764" y="18562"/>
                    </a:cubicBezTo>
                    <a:cubicBezTo>
                      <a:pt x="31298" y="30043"/>
                      <a:pt x="46673" y="45347"/>
                      <a:pt x="62047" y="60650"/>
                    </a:cubicBezTo>
                    <a:cubicBezTo>
                      <a:pt x="65953" y="64417"/>
                      <a:pt x="69628" y="68409"/>
                      <a:pt x="73247" y="72330"/>
                    </a:cubicBezTo>
                    <a:cubicBezTo>
                      <a:pt x="76879" y="76244"/>
                      <a:pt x="80454" y="80093"/>
                      <a:pt x="83915" y="83820"/>
                    </a:cubicBezTo>
                    <a:cubicBezTo>
                      <a:pt x="90837" y="91269"/>
                      <a:pt x="97294" y="98227"/>
                      <a:pt x="102830" y="104188"/>
                    </a:cubicBezTo>
                    <a:cubicBezTo>
                      <a:pt x="108367" y="110149"/>
                      <a:pt x="112978" y="115114"/>
                      <a:pt x="116209" y="118594"/>
                    </a:cubicBezTo>
                    <a:cubicBezTo>
                      <a:pt x="119408" y="122099"/>
                      <a:pt x="121130" y="124194"/>
                      <a:pt x="121130" y="12419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7" name="任意多边形: 形状 178"/>
              <p:cNvSpPr/>
              <p:nvPr/>
            </p:nvSpPr>
            <p:spPr>
              <a:xfrm>
                <a:off x="2852797" y="1973945"/>
                <a:ext cx="105485" cy="137779"/>
              </a:xfrm>
              <a:custGeom>
                <a:avLst/>
                <a:gdLst>
                  <a:gd name="connsiteX0" fmla="*/ 0 w 105485"/>
                  <a:gd name="connsiteY0" fmla="*/ 0 h 137779"/>
                  <a:gd name="connsiteX1" fmla="*/ 17046 w 105485"/>
                  <a:gd name="connsiteY1" fmla="*/ 21094 h 137779"/>
                  <a:gd name="connsiteX2" fmla="*/ 34516 w 105485"/>
                  <a:gd name="connsiteY2" fmla="*/ 42716 h 137779"/>
                  <a:gd name="connsiteX3" fmla="*/ 53844 w 105485"/>
                  <a:gd name="connsiteY3" fmla="*/ 68048 h 137779"/>
                  <a:gd name="connsiteX4" fmla="*/ 89642 w 105485"/>
                  <a:gd name="connsiteY4" fmla="*/ 115772 h 137779"/>
                  <a:gd name="connsiteX5" fmla="*/ 105485 w 105485"/>
                  <a:gd name="connsiteY5" fmla="*/ 137779 h 13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485" h="137779">
                    <a:moveTo>
                      <a:pt x="0" y="0"/>
                    </a:moveTo>
                    <a:cubicBezTo>
                      <a:pt x="0" y="0"/>
                      <a:pt x="6818" y="8437"/>
                      <a:pt x="17046" y="21094"/>
                    </a:cubicBezTo>
                    <a:cubicBezTo>
                      <a:pt x="22158" y="27420"/>
                      <a:pt x="28123" y="34806"/>
                      <a:pt x="34516" y="42716"/>
                    </a:cubicBezTo>
                    <a:cubicBezTo>
                      <a:pt x="40684" y="50800"/>
                      <a:pt x="47264" y="59424"/>
                      <a:pt x="53844" y="68048"/>
                    </a:cubicBezTo>
                    <a:cubicBezTo>
                      <a:pt x="66889" y="85384"/>
                      <a:pt x="80332" y="102422"/>
                      <a:pt x="89642" y="115772"/>
                    </a:cubicBezTo>
                    <a:cubicBezTo>
                      <a:pt x="99151" y="128976"/>
                      <a:pt x="105485" y="137779"/>
                      <a:pt x="105485" y="13777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8" name="任意多边形: 形状 179"/>
              <p:cNvSpPr/>
              <p:nvPr/>
            </p:nvSpPr>
            <p:spPr>
              <a:xfrm>
                <a:off x="3007979" y="2182856"/>
                <a:ext cx="94638" cy="145474"/>
              </a:xfrm>
              <a:custGeom>
                <a:avLst/>
                <a:gdLst>
                  <a:gd name="connsiteX0" fmla="*/ 0 w 94638"/>
                  <a:gd name="connsiteY0" fmla="*/ 0 h 145474"/>
                  <a:gd name="connsiteX1" fmla="*/ 4219 w 94638"/>
                  <a:gd name="connsiteY1" fmla="*/ 6152 h 145474"/>
                  <a:gd name="connsiteX2" fmla="*/ 15244 w 94638"/>
                  <a:gd name="connsiteY2" fmla="*/ 22432 h 145474"/>
                  <a:gd name="connsiteX3" fmla="*/ 48026 w 94638"/>
                  <a:gd name="connsiteY3" fmla="*/ 72279 h 145474"/>
                  <a:gd name="connsiteX4" fmla="*/ 80125 w 94638"/>
                  <a:gd name="connsiteY4" fmla="*/ 122567 h 145474"/>
                  <a:gd name="connsiteX5" fmla="*/ 94639 w 94638"/>
                  <a:gd name="connsiteY5" fmla="*/ 145475 h 145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638" h="145474">
                    <a:moveTo>
                      <a:pt x="0" y="0"/>
                    </a:moveTo>
                    <a:cubicBezTo>
                      <a:pt x="0" y="0"/>
                      <a:pt x="1532" y="2238"/>
                      <a:pt x="4219" y="6152"/>
                    </a:cubicBezTo>
                    <a:cubicBezTo>
                      <a:pt x="6862" y="10093"/>
                      <a:pt x="10827" y="15593"/>
                      <a:pt x="15244" y="22432"/>
                    </a:cubicBezTo>
                    <a:cubicBezTo>
                      <a:pt x="24186" y="36028"/>
                      <a:pt x="36104" y="54154"/>
                      <a:pt x="48026" y="72279"/>
                    </a:cubicBezTo>
                    <a:cubicBezTo>
                      <a:pt x="59916" y="90424"/>
                      <a:pt x="71346" y="108867"/>
                      <a:pt x="80125" y="122567"/>
                    </a:cubicBezTo>
                    <a:cubicBezTo>
                      <a:pt x="88833" y="136311"/>
                      <a:pt x="94639" y="145475"/>
                      <a:pt x="94639" y="14547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9" name="任意多边形: 形状 180"/>
              <p:cNvSpPr/>
              <p:nvPr/>
            </p:nvSpPr>
            <p:spPr>
              <a:xfrm>
                <a:off x="3148056" y="2402260"/>
                <a:ext cx="88892" cy="149066"/>
              </a:xfrm>
              <a:custGeom>
                <a:avLst/>
                <a:gdLst>
                  <a:gd name="connsiteX0" fmla="*/ 0 w 88892"/>
                  <a:gd name="connsiteY0" fmla="*/ 0 h 149066"/>
                  <a:gd name="connsiteX1" fmla="*/ 14002 w 88892"/>
                  <a:gd name="connsiteY1" fmla="*/ 23225 h 149066"/>
                  <a:gd name="connsiteX2" fmla="*/ 44676 w 88892"/>
                  <a:gd name="connsiteY2" fmla="*/ 74394 h 149066"/>
                  <a:gd name="connsiteX3" fmla="*/ 88892 w 88892"/>
                  <a:gd name="connsiteY3" fmla="*/ 149066 h 149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892" h="149066">
                    <a:moveTo>
                      <a:pt x="0" y="0"/>
                    </a:moveTo>
                    <a:cubicBezTo>
                      <a:pt x="0" y="0"/>
                      <a:pt x="5600" y="9291"/>
                      <a:pt x="14002" y="23225"/>
                    </a:cubicBezTo>
                    <a:cubicBezTo>
                      <a:pt x="22368" y="37179"/>
                      <a:pt x="33524" y="55789"/>
                      <a:pt x="44676" y="74394"/>
                    </a:cubicBezTo>
                    <a:cubicBezTo>
                      <a:pt x="66782" y="111732"/>
                      <a:pt x="88892" y="149066"/>
                      <a:pt x="88892" y="14906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0" name="任意多边形: 形状 181"/>
              <p:cNvSpPr/>
              <p:nvPr/>
            </p:nvSpPr>
            <p:spPr>
              <a:xfrm>
                <a:off x="3280985" y="2626102"/>
                <a:ext cx="88697" cy="149185"/>
              </a:xfrm>
              <a:custGeom>
                <a:avLst/>
                <a:gdLst>
                  <a:gd name="connsiteX0" fmla="*/ 0 w 88697"/>
                  <a:gd name="connsiteY0" fmla="*/ 0 h 149185"/>
                  <a:gd name="connsiteX1" fmla="*/ 44148 w 88697"/>
                  <a:gd name="connsiteY1" fmla="*/ 74712 h 149185"/>
                  <a:gd name="connsiteX2" fmla="*/ 88698 w 88697"/>
                  <a:gd name="connsiteY2" fmla="*/ 149185 h 149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697" h="149185">
                    <a:moveTo>
                      <a:pt x="0" y="0"/>
                    </a:moveTo>
                    <a:cubicBezTo>
                      <a:pt x="0" y="0"/>
                      <a:pt x="22074" y="37358"/>
                      <a:pt x="44148" y="74712"/>
                    </a:cubicBezTo>
                    <a:cubicBezTo>
                      <a:pt x="66421" y="111951"/>
                      <a:pt x="88698" y="149185"/>
                      <a:pt x="88698" y="14918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1" name="任意多边形: 形状 182"/>
              <p:cNvSpPr/>
              <p:nvPr/>
            </p:nvSpPr>
            <p:spPr>
              <a:xfrm>
                <a:off x="3414918" y="2849340"/>
                <a:ext cx="94003" cy="145887"/>
              </a:xfrm>
              <a:custGeom>
                <a:avLst/>
                <a:gdLst>
                  <a:gd name="connsiteX0" fmla="*/ 0 w 94003"/>
                  <a:gd name="connsiteY0" fmla="*/ 0 h 145887"/>
                  <a:gd name="connsiteX1" fmla="*/ 14438 w 94003"/>
                  <a:gd name="connsiteY1" fmla="*/ 22955 h 145887"/>
                  <a:gd name="connsiteX2" fmla="*/ 46347 w 94003"/>
                  <a:gd name="connsiteY2" fmla="*/ 73366 h 145887"/>
                  <a:gd name="connsiteX3" fmla="*/ 78875 w 94003"/>
                  <a:gd name="connsiteY3" fmla="*/ 123381 h 145887"/>
                  <a:gd name="connsiteX4" fmla="*/ 89825 w 94003"/>
                  <a:gd name="connsiteY4" fmla="*/ 139712 h 145887"/>
                  <a:gd name="connsiteX5" fmla="*/ 94004 w 94003"/>
                  <a:gd name="connsiteY5" fmla="*/ 145887 h 1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003" h="145887">
                    <a:moveTo>
                      <a:pt x="0" y="0"/>
                    </a:moveTo>
                    <a:cubicBezTo>
                      <a:pt x="0" y="0"/>
                      <a:pt x="5774" y="9184"/>
                      <a:pt x="14438" y="22955"/>
                    </a:cubicBezTo>
                    <a:cubicBezTo>
                      <a:pt x="23165" y="36687"/>
                      <a:pt x="34504" y="55189"/>
                      <a:pt x="46347" y="73366"/>
                    </a:cubicBezTo>
                    <a:cubicBezTo>
                      <a:pt x="58174" y="91555"/>
                      <a:pt x="70005" y="109740"/>
                      <a:pt x="78875" y="123381"/>
                    </a:cubicBezTo>
                    <a:cubicBezTo>
                      <a:pt x="83292" y="130215"/>
                      <a:pt x="87197" y="135759"/>
                      <a:pt x="89825" y="139712"/>
                    </a:cubicBezTo>
                    <a:cubicBezTo>
                      <a:pt x="92484" y="143641"/>
                      <a:pt x="94004" y="145887"/>
                      <a:pt x="94004" y="14588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2" name="任意多边形: 形状 183"/>
              <p:cNvSpPr/>
              <p:nvPr/>
            </p:nvSpPr>
            <p:spPr>
              <a:xfrm>
                <a:off x="3558167" y="3066673"/>
                <a:ext cx="104302" cy="138675"/>
              </a:xfrm>
              <a:custGeom>
                <a:avLst/>
                <a:gdLst>
                  <a:gd name="connsiteX0" fmla="*/ 0 w 104302"/>
                  <a:gd name="connsiteY0" fmla="*/ 0 h 138675"/>
                  <a:gd name="connsiteX1" fmla="*/ 15684 w 104302"/>
                  <a:gd name="connsiteY1" fmla="*/ 22122 h 138675"/>
                  <a:gd name="connsiteX2" fmla="*/ 51098 w 104302"/>
                  <a:gd name="connsiteY2" fmla="*/ 70132 h 138675"/>
                  <a:gd name="connsiteX3" fmla="*/ 70203 w 104302"/>
                  <a:gd name="connsiteY3" fmla="*/ 95631 h 138675"/>
                  <a:gd name="connsiteX4" fmla="*/ 87463 w 104302"/>
                  <a:gd name="connsiteY4" fmla="*/ 117419 h 138675"/>
                  <a:gd name="connsiteX5" fmla="*/ 104303 w 104302"/>
                  <a:gd name="connsiteY5" fmla="*/ 138676 h 13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302" h="138675">
                    <a:moveTo>
                      <a:pt x="0" y="0"/>
                    </a:moveTo>
                    <a:cubicBezTo>
                      <a:pt x="0" y="0"/>
                      <a:pt x="6275" y="8846"/>
                      <a:pt x="15684" y="22122"/>
                    </a:cubicBezTo>
                    <a:cubicBezTo>
                      <a:pt x="24900" y="35536"/>
                      <a:pt x="38199" y="52685"/>
                      <a:pt x="51098" y="70132"/>
                    </a:cubicBezTo>
                    <a:cubicBezTo>
                      <a:pt x="57602" y="78815"/>
                      <a:pt x="64107" y="87495"/>
                      <a:pt x="70203" y="95631"/>
                    </a:cubicBezTo>
                    <a:cubicBezTo>
                      <a:pt x="76517" y="103604"/>
                      <a:pt x="82411" y="111042"/>
                      <a:pt x="87463" y="117419"/>
                    </a:cubicBezTo>
                    <a:cubicBezTo>
                      <a:pt x="97564" y="130175"/>
                      <a:pt x="104303" y="138676"/>
                      <a:pt x="104303" y="13867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3" name="任意多边形: 形状 184"/>
              <p:cNvSpPr/>
              <p:nvPr/>
            </p:nvSpPr>
            <p:spPr>
              <a:xfrm>
                <a:off x="3718004" y="3272024"/>
                <a:ext cx="119292" cy="125971"/>
              </a:xfrm>
              <a:custGeom>
                <a:avLst/>
                <a:gdLst>
                  <a:gd name="connsiteX0" fmla="*/ 0 w 119292"/>
                  <a:gd name="connsiteY0" fmla="*/ 0 h 125971"/>
                  <a:gd name="connsiteX1" fmla="*/ 4818 w 119292"/>
                  <a:gd name="connsiteY1" fmla="*/ 5691 h 125971"/>
                  <a:gd name="connsiteX2" fmla="*/ 18018 w 119292"/>
                  <a:gd name="connsiteY2" fmla="*/ 20260 h 125971"/>
                  <a:gd name="connsiteX3" fmla="*/ 58194 w 119292"/>
                  <a:gd name="connsiteY3" fmla="*/ 64365 h 125971"/>
                  <a:gd name="connsiteX4" fmla="*/ 99889 w 119292"/>
                  <a:gd name="connsiteY4" fmla="*/ 107037 h 125971"/>
                  <a:gd name="connsiteX5" fmla="*/ 107648 w 119292"/>
                  <a:gd name="connsiteY5" fmla="*/ 114975 h 125971"/>
                  <a:gd name="connsiteX6" fmla="*/ 113867 w 119292"/>
                  <a:gd name="connsiteY6" fmla="*/ 120852 h 125971"/>
                  <a:gd name="connsiteX7" fmla="*/ 119293 w 119292"/>
                  <a:gd name="connsiteY7" fmla="*/ 125972 h 12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292" h="125971">
                    <a:moveTo>
                      <a:pt x="0" y="0"/>
                    </a:moveTo>
                    <a:cubicBezTo>
                      <a:pt x="0" y="0"/>
                      <a:pt x="1754" y="2072"/>
                      <a:pt x="4818" y="5691"/>
                    </a:cubicBezTo>
                    <a:cubicBezTo>
                      <a:pt x="8005" y="9208"/>
                      <a:pt x="12557" y="14232"/>
                      <a:pt x="18018" y="20260"/>
                    </a:cubicBezTo>
                    <a:cubicBezTo>
                      <a:pt x="28996" y="32270"/>
                      <a:pt x="43386" y="48510"/>
                      <a:pt x="58194" y="64365"/>
                    </a:cubicBezTo>
                    <a:cubicBezTo>
                      <a:pt x="73354" y="79883"/>
                      <a:pt x="88519" y="95397"/>
                      <a:pt x="99889" y="107037"/>
                    </a:cubicBezTo>
                    <a:cubicBezTo>
                      <a:pt x="102731" y="109946"/>
                      <a:pt x="105339" y="112613"/>
                      <a:pt x="107648" y="114975"/>
                    </a:cubicBezTo>
                    <a:cubicBezTo>
                      <a:pt x="110053" y="117245"/>
                      <a:pt x="112145" y="119225"/>
                      <a:pt x="113867" y="120852"/>
                    </a:cubicBezTo>
                    <a:cubicBezTo>
                      <a:pt x="117320" y="124107"/>
                      <a:pt x="119293" y="125972"/>
                      <a:pt x="119293" y="12597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4" name="任意多边形: 形状 185"/>
              <p:cNvSpPr/>
              <p:nvPr/>
            </p:nvSpPr>
            <p:spPr>
              <a:xfrm>
                <a:off x="3901221" y="3456666"/>
                <a:ext cx="134040" cy="110216"/>
              </a:xfrm>
              <a:custGeom>
                <a:avLst/>
                <a:gdLst>
                  <a:gd name="connsiteX0" fmla="*/ 0 w 134040"/>
                  <a:gd name="connsiteY0" fmla="*/ 0 h 110216"/>
                  <a:gd name="connsiteX1" fmla="*/ 20519 w 134040"/>
                  <a:gd name="connsiteY1" fmla="*/ 17728 h 110216"/>
                  <a:gd name="connsiteX2" fmla="*/ 41668 w 134040"/>
                  <a:gd name="connsiteY2" fmla="*/ 35766 h 110216"/>
                  <a:gd name="connsiteX3" fmla="*/ 66397 w 134040"/>
                  <a:gd name="connsiteY3" fmla="*/ 55856 h 110216"/>
                  <a:gd name="connsiteX4" fmla="*/ 112728 w 134040"/>
                  <a:gd name="connsiteY4" fmla="*/ 93444 h 110216"/>
                  <a:gd name="connsiteX5" fmla="*/ 134041 w 134040"/>
                  <a:gd name="connsiteY5" fmla="*/ 110216 h 11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040" h="110216">
                    <a:moveTo>
                      <a:pt x="0" y="0"/>
                    </a:moveTo>
                    <a:cubicBezTo>
                      <a:pt x="0" y="0"/>
                      <a:pt x="8207" y="7092"/>
                      <a:pt x="20519" y="17728"/>
                    </a:cubicBezTo>
                    <a:cubicBezTo>
                      <a:pt x="26726" y="22987"/>
                      <a:pt x="33742" y="29388"/>
                      <a:pt x="41668" y="35766"/>
                    </a:cubicBezTo>
                    <a:cubicBezTo>
                      <a:pt x="49562" y="42176"/>
                      <a:pt x="57980" y="49018"/>
                      <a:pt x="66397" y="55856"/>
                    </a:cubicBezTo>
                    <a:cubicBezTo>
                      <a:pt x="83245" y="69525"/>
                      <a:pt x="100092" y="83193"/>
                      <a:pt x="112728" y="93444"/>
                    </a:cubicBezTo>
                    <a:cubicBezTo>
                      <a:pt x="125516" y="103505"/>
                      <a:pt x="134041" y="110216"/>
                      <a:pt x="134041" y="11021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5" name="任意多边形: 形状 186"/>
              <p:cNvSpPr/>
              <p:nvPr/>
            </p:nvSpPr>
            <p:spPr>
              <a:xfrm>
                <a:off x="4103659" y="3620285"/>
                <a:ext cx="139001" cy="103921"/>
              </a:xfrm>
              <a:custGeom>
                <a:avLst/>
                <a:gdLst>
                  <a:gd name="connsiteX0" fmla="*/ 0 w 139001"/>
                  <a:gd name="connsiteY0" fmla="*/ 0 h 103921"/>
                  <a:gd name="connsiteX1" fmla="*/ 21574 w 139001"/>
                  <a:gd name="connsiteY1" fmla="*/ 16435 h 103921"/>
                  <a:gd name="connsiteX2" fmla="*/ 69135 w 139001"/>
                  <a:gd name="connsiteY2" fmla="*/ 52451 h 103921"/>
                  <a:gd name="connsiteX3" fmla="*/ 139001 w 139001"/>
                  <a:gd name="connsiteY3" fmla="*/ 103922 h 10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1" h="103921">
                    <a:moveTo>
                      <a:pt x="0" y="0"/>
                    </a:moveTo>
                    <a:cubicBezTo>
                      <a:pt x="0" y="0"/>
                      <a:pt x="8628" y="6572"/>
                      <a:pt x="21574" y="16435"/>
                    </a:cubicBezTo>
                    <a:cubicBezTo>
                      <a:pt x="34564" y="26237"/>
                      <a:pt x="51673" y="39576"/>
                      <a:pt x="69135" y="52451"/>
                    </a:cubicBezTo>
                    <a:cubicBezTo>
                      <a:pt x="104068" y="78184"/>
                      <a:pt x="139001" y="103922"/>
                      <a:pt x="139001" y="10392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6" name="任意多边形: 形状 187"/>
              <p:cNvSpPr/>
              <p:nvPr/>
            </p:nvSpPr>
            <p:spPr>
              <a:xfrm>
                <a:off x="4313344" y="3774551"/>
                <a:ext cx="143521" cy="97579"/>
              </a:xfrm>
              <a:custGeom>
                <a:avLst/>
                <a:gdLst>
                  <a:gd name="connsiteX0" fmla="*/ 0 w 143521"/>
                  <a:gd name="connsiteY0" fmla="*/ 0 h 97579"/>
                  <a:gd name="connsiteX1" fmla="*/ 22249 w 143521"/>
                  <a:gd name="connsiteY1" fmla="*/ 15502 h 97579"/>
                  <a:gd name="connsiteX2" fmla="*/ 71406 w 143521"/>
                  <a:gd name="connsiteY2" fmla="*/ 49312 h 97579"/>
                  <a:gd name="connsiteX3" fmla="*/ 120924 w 143521"/>
                  <a:gd name="connsiteY3" fmla="*/ 82590 h 97579"/>
                  <a:gd name="connsiteX4" fmla="*/ 143522 w 143521"/>
                  <a:gd name="connsiteY4" fmla="*/ 97580 h 97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521" h="97579">
                    <a:moveTo>
                      <a:pt x="0" y="0"/>
                    </a:moveTo>
                    <a:cubicBezTo>
                      <a:pt x="0" y="0"/>
                      <a:pt x="8795" y="6350"/>
                      <a:pt x="22249" y="15502"/>
                    </a:cubicBezTo>
                    <a:cubicBezTo>
                      <a:pt x="35655" y="24725"/>
                      <a:pt x="53530" y="37017"/>
                      <a:pt x="71406" y="49312"/>
                    </a:cubicBezTo>
                    <a:cubicBezTo>
                      <a:pt x="89190" y="61738"/>
                      <a:pt x="107386" y="73557"/>
                      <a:pt x="120924" y="82590"/>
                    </a:cubicBezTo>
                    <a:cubicBezTo>
                      <a:pt x="134485" y="91587"/>
                      <a:pt x="143522" y="97580"/>
                      <a:pt x="143522" y="9758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7" name="任意多边形: 形状 188"/>
              <p:cNvSpPr/>
              <p:nvPr/>
            </p:nvSpPr>
            <p:spPr>
              <a:xfrm>
                <a:off x="4529685" y="3919327"/>
                <a:ext cx="147736" cy="91059"/>
              </a:xfrm>
              <a:custGeom>
                <a:avLst/>
                <a:gdLst>
                  <a:gd name="connsiteX0" fmla="*/ 0 w 147736"/>
                  <a:gd name="connsiteY0" fmla="*/ 0 h 91059"/>
                  <a:gd name="connsiteX1" fmla="*/ 22852 w 147736"/>
                  <a:gd name="connsiteY1" fmla="*/ 14601 h 91059"/>
                  <a:gd name="connsiteX2" fmla="*/ 73521 w 147736"/>
                  <a:gd name="connsiteY2" fmla="*/ 46093 h 91059"/>
                  <a:gd name="connsiteX3" fmla="*/ 124380 w 147736"/>
                  <a:gd name="connsiteY3" fmla="*/ 77276 h 91059"/>
                  <a:gd name="connsiteX4" fmla="*/ 147737 w 147736"/>
                  <a:gd name="connsiteY4" fmla="*/ 91059 h 9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736" h="91059">
                    <a:moveTo>
                      <a:pt x="0" y="0"/>
                    </a:moveTo>
                    <a:cubicBezTo>
                      <a:pt x="0" y="0"/>
                      <a:pt x="9140" y="5842"/>
                      <a:pt x="22852" y="14601"/>
                    </a:cubicBezTo>
                    <a:cubicBezTo>
                      <a:pt x="36481" y="23495"/>
                      <a:pt x="55054" y="34703"/>
                      <a:pt x="73521" y="46093"/>
                    </a:cubicBezTo>
                    <a:cubicBezTo>
                      <a:pt x="92015" y="57432"/>
                      <a:pt x="110510" y="68771"/>
                      <a:pt x="124380" y="77276"/>
                    </a:cubicBezTo>
                    <a:cubicBezTo>
                      <a:pt x="138394" y="85546"/>
                      <a:pt x="147737" y="91059"/>
                      <a:pt x="147737" y="9105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8" name="任意多边形: 形状 189"/>
              <p:cNvSpPr/>
              <p:nvPr/>
            </p:nvSpPr>
            <p:spPr>
              <a:xfrm>
                <a:off x="4752339" y="4054177"/>
                <a:ext cx="151947" cy="83851"/>
              </a:xfrm>
              <a:custGeom>
                <a:avLst/>
                <a:gdLst>
                  <a:gd name="connsiteX0" fmla="*/ 0 w 151947"/>
                  <a:gd name="connsiteY0" fmla="*/ 0 h 83851"/>
                  <a:gd name="connsiteX1" fmla="*/ 75605 w 151947"/>
                  <a:gd name="connsiteY1" fmla="*/ 42592 h 83851"/>
                  <a:gd name="connsiteX2" fmla="*/ 151948 w 151947"/>
                  <a:gd name="connsiteY2" fmla="*/ 83851 h 8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947" h="83851">
                    <a:moveTo>
                      <a:pt x="0" y="0"/>
                    </a:moveTo>
                    <a:cubicBezTo>
                      <a:pt x="0" y="0"/>
                      <a:pt x="37802" y="21296"/>
                      <a:pt x="75605" y="42592"/>
                    </a:cubicBezTo>
                    <a:cubicBezTo>
                      <a:pt x="113776" y="63222"/>
                      <a:pt x="151948" y="83851"/>
                      <a:pt x="151948" y="83851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9" name="任意多边形: 形状 190"/>
              <p:cNvSpPr/>
              <p:nvPr/>
            </p:nvSpPr>
            <p:spPr>
              <a:xfrm>
                <a:off x="4981380" y="4177875"/>
                <a:ext cx="156229" cy="75565"/>
              </a:xfrm>
              <a:custGeom>
                <a:avLst/>
                <a:gdLst>
                  <a:gd name="connsiteX0" fmla="*/ 0 w 156229"/>
                  <a:gd name="connsiteY0" fmla="*/ 0 h 75565"/>
                  <a:gd name="connsiteX1" fmla="*/ 6628 w 156229"/>
                  <a:gd name="connsiteY1" fmla="*/ 3417 h 75565"/>
                  <a:gd name="connsiteX2" fmla="*/ 24198 w 156229"/>
                  <a:gd name="connsiteY2" fmla="*/ 12236 h 75565"/>
                  <a:gd name="connsiteX3" fmla="*/ 77776 w 156229"/>
                  <a:gd name="connsiteY3" fmla="*/ 38485 h 75565"/>
                  <a:gd name="connsiteX4" fmla="*/ 106422 w 156229"/>
                  <a:gd name="connsiteY4" fmla="*/ 52439 h 75565"/>
                  <a:gd name="connsiteX5" fmla="*/ 131635 w 156229"/>
                  <a:gd name="connsiteY5" fmla="*/ 64143 h 75565"/>
                  <a:gd name="connsiteX6" fmla="*/ 156230 w 156229"/>
                  <a:gd name="connsiteY6" fmla="*/ 75565 h 7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229" h="75565">
                    <a:moveTo>
                      <a:pt x="0" y="0"/>
                    </a:moveTo>
                    <a:cubicBezTo>
                      <a:pt x="0" y="0"/>
                      <a:pt x="2409" y="1242"/>
                      <a:pt x="6628" y="3417"/>
                    </a:cubicBezTo>
                    <a:cubicBezTo>
                      <a:pt x="10831" y="5620"/>
                      <a:pt x="16871" y="8700"/>
                      <a:pt x="24198" y="12236"/>
                    </a:cubicBezTo>
                    <a:cubicBezTo>
                      <a:pt x="38811" y="19395"/>
                      <a:pt x="58293" y="28940"/>
                      <a:pt x="77776" y="38485"/>
                    </a:cubicBezTo>
                    <a:cubicBezTo>
                      <a:pt x="87531" y="43227"/>
                      <a:pt x="97222" y="48101"/>
                      <a:pt x="106422" y="52439"/>
                    </a:cubicBezTo>
                    <a:cubicBezTo>
                      <a:pt x="115646" y="56721"/>
                      <a:pt x="124257" y="60718"/>
                      <a:pt x="131635" y="64143"/>
                    </a:cubicBezTo>
                    <a:cubicBezTo>
                      <a:pt x="146391" y="70997"/>
                      <a:pt x="156230" y="75565"/>
                      <a:pt x="156230" y="7556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0" name="任意多边形: 形状 191"/>
              <p:cNvSpPr/>
              <p:nvPr/>
            </p:nvSpPr>
            <p:spPr>
              <a:xfrm>
                <a:off x="5216747" y="4289047"/>
                <a:ext cx="160269" cy="66556"/>
              </a:xfrm>
              <a:custGeom>
                <a:avLst/>
                <a:gdLst>
                  <a:gd name="connsiteX0" fmla="*/ 0 w 160269"/>
                  <a:gd name="connsiteY0" fmla="*/ 0 h 66556"/>
                  <a:gd name="connsiteX1" fmla="*/ 24836 w 160269"/>
                  <a:gd name="connsiteY1" fmla="*/ 10886 h 66556"/>
                  <a:gd name="connsiteX2" fmla="*/ 50336 w 160269"/>
                  <a:gd name="connsiteY2" fmla="*/ 21947 h 66556"/>
                  <a:gd name="connsiteX3" fmla="*/ 79799 w 160269"/>
                  <a:gd name="connsiteY3" fmla="*/ 34080 h 66556"/>
                  <a:gd name="connsiteX4" fmla="*/ 134969 w 160269"/>
                  <a:gd name="connsiteY4" fmla="*/ 56793 h 66556"/>
                  <a:gd name="connsiteX5" fmla="*/ 160270 w 160269"/>
                  <a:gd name="connsiteY5" fmla="*/ 66556 h 6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269" h="66556">
                    <a:moveTo>
                      <a:pt x="0" y="0"/>
                    </a:moveTo>
                    <a:cubicBezTo>
                      <a:pt x="0" y="0"/>
                      <a:pt x="9934" y="4358"/>
                      <a:pt x="24836" y="10886"/>
                    </a:cubicBezTo>
                    <a:cubicBezTo>
                      <a:pt x="32305" y="14109"/>
                      <a:pt x="40941" y="18054"/>
                      <a:pt x="50336" y="21947"/>
                    </a:cubicBezTo>
                    <a:cubicBezTo>
                      <a:pt x="59738" y="25821"/>
                      <a:pt x="69770" y="29948"/>
                      <a:pt x="79799" y="34080"/>
                    </a:cubicBezTo>
                    <a:cubicBezTo>
                      <a:pt x="99862" y="42339"/>
                      <a:pt x="119920" y="50594"/>
                      <a:pt x="134969" y="56793"/>
                    </a:cubicBezTo>
                    <a:cubicBezTo>
                      <a:pt x="150149" y="62651"/>
                      <a:pt x="160270" y="66556"/>
                      <a:pt x="160270" y="6655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1" name="任意多边形: 形状 192"/>
              <p:cNvSpPr/>
              <p:nvPr/>
            </p:nvSpPr>
            <p:spPr>
              <a:xfrm>
                <a:off x="5458142" y="4386401"/>
                <a:ext cx="164207" cy="56173"/>
              </a:xfrm>
              <a:custGeom>
                <a:avLst/>
                <a:gdLst>
                  <a:gd name="connsiteX0" fmla="*/ 0 w 164207"/>
                  <a:gd name="connsiteY0" fmla="*/ 0 h 56173"/>
                  <a:gd name="connsiteX1" fmla="*/ 25539 w 164207"/>
                  <a:gd name="connsiteY1" fmla="*/ 9124 h 56173"/>
                  <a:gd name="connsiteX2" fmla="*/ 81772 w 164207"/>
                  <a:gd name="connsiteY2" fmla="*/ 29052 h 56173"/>
                  <a:gd name="connsiteX3" fmla="*/ 164207 w 164207"/>
                  <a:gd name="connsiteY3" fmla="*/ 56174 h 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207" h="56173">
                    <a:moveTo>
                      <a:pt x="0" y="0"/>
                    </a:moveTo>
                    <a:cubicBezTo>
                      <a:pt x="0" y="0"/>
                      <a:pt x="10215" y="3651"/>
                      <a:pt x="25539" y="9124"/>
                    </a:cubicBezTo>
                    <a:cubicBezTo>
                      <a:pt x="40882" y="14534"/>
                      <a:pt x="61246" y="22031"/>
                      <a:pt x="81772" y="29052"/>
                    </a:cubicBezTo>
                    <a:cubicBezTo>
                      <a:pt x="122988" y="42613"/>
                      <a:pt x="164207" y="56174"/>
                      <a:pt x="164207" y="5617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2" name="任意多边形: 形状 193"/>
              <p:cNvSpPr/>
              <p:nvPr/>
            </p:nvSpPr>
            <p:spPr>
              <a:xfrm>
                <a:off x="5705435" y="4467613"/>
                <a:ext cx="167898" cy="43878"/>
              </a:xfrm>
              <a:custGeom>
                <a:avLst/>
                <a:gdLst>
                  <a:gd name="connsiteX0" fmla="*/ 0 w 167898"/>
                  <a:gd name="connsiteY0" fmla="*/ 0 h 43878"/>
                  <a:gd name="connsiteX1" fmla="*/ 26083 w 167898"/>
                  <a:gd name="connsiteY1" fmla="*/ 7409 h 43878"/>
                  <a:gd name="connsiteX2" fmla="*/ 83669 w 167898"/>
                  <a:gd name="connsiteY2" fmla="*/ 23007 h 43878"/>
                  <a:gd name="connsiteX3" fmla="*/ 141530 w 167898"/>
                  <a:gd name="connsiteY3" fmla="*/ 37533 h 43878"/>
                  <a:gd name="connsiteX4" fmla="*/ 167898 w 167898"/>
                  <a:gd name="connsiteY4" fmla="*/ 43879 h 43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898" h="43878">
                    <a:moveTo>
                      <a:pt x="0" y="0"/>
                    </a:moveTo>
                    <a:cubicBezTo>
                      <a:pt x="0" y="0"/>
                      <a:pt x="10339" y="3290"/>
                      <a:pt x="26083" y="7409"/>
                    </a:cubicBezTo>
                    <a:cubicBezTo>
                      <a:pt x="41787" y="11664"/>
                      <a:pt x="62726" y="17336"/>
                      <a:pt x="83669" y="23007"/>
                    </a:cubicBezTo>
                    <a:cubicBezTo>
                      <a:pt x="104541" y="28944"/>
                      <a:pt x="125734" y="33635"/>
                      <a:pt x="141530" y="37533"/>
                    </a:cubicBezTo>
                    <a:cubicBezTo>
                      <a:pt x="157349" y="41339"/>
                      <a:pt x="167898" y="43879"/>
                      <a:pt x="167898" y="4387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3" name="任意多边形: 形状 194"/>
              <p:cNvSpPr/>
              <p:nvPr/>
            </p:nvSpPr>
            <p:spPr>
              <a:xfrm>
                <a:off x="5958082" y="4530113"/>
                <a:ext cx="170902" cy="30050"/>
              </a:xfrm>
              <a:custGeom>
                <a:avLst/>
                <a:gdLst>
                  <a:gd name="connsiteX0" fmla="*/ 0 w 170902"/>
                  <a:gd name="connsiteY0" fmla="*/ 0 h 30050"/>
                  <a:gd name="connsiteX1" fmla="*/ 26543 w 170902"/>
                  <a:gd name="connsiteY1" fmla="*/ 5564 h 30050"/>
                  <a:gd name="connsiteX2" fmla="*/ 53860 w 170902"/>
                  <a:gd name="connsiteY2" fmla="*/ 10683 h 30050"/>
                  <a:gd name="connsiteX3" fmla="*/ 85233 w 170902"/>
                  <a:gd name="connsiteY3" fmla="*/ 16264 h 30050"/>
                  <a:gd name="connsiteX4" fmla="*/ 144061 w 170902"/>
                  <a:gd name="connsiteY4" fmla="*/ 26162 h 30050"/>
                  <a:gd name="connsiteX5" fmla="*/ 170902 w 170902"/>
                  <a:gd name="connsiteY5" fmla="*/ 30051 h 3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902" h="30050">
                    <a:moveTo>
                      <a:pt x="0" y="0"/>
                    </a:moveTo>
                    <a:cubicBezTo>
                      <a:pt x="0" y="0"/>
                      <a:pt x="10616" y="2226"/>
                      <a:pt x="26543" y="5564"/>
                    </a:cubicBezTo>
                    <a:cubicBezTo>
                      <a:pt x="34480" y="7354"/>
                      <a:pt x="43854" y="8878"/>
                      <a:pt x="53860" y="10683"/>
                    </a:cubicBezTo>
                    <a:cubicBezTo>
                      <a:pt x="63873" y="12466"/>
                      <a:pt x="74553" y="14367"/>
                      <a:pt x="85233" y="16264"/>
                    </a:cubicBezTo>
                    <a:cubicBezTo>
                      <a:pt x="106604" y="19991"/>
                      <a:pt x="127913" y="24114"/>
                      <a:pt x="144061" y="26162"/>
                    </a:cubicBezTo>
                    <a:cubicBezTo>
                      <a:pt x="160167" y="28495"/>
                      <a:pt x="170902" y="30051"/>
                      <a:pt x="170902" y="30051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4" name="任意多边形: 形状 195"/>
              <p:cNvSpPr/>
              <p:nvPr/>
            </p:nvSpPr>
            <p:spPr>
              <a:xfrm>
                <a:off x="6215018" y="4571368"/>
                <a:ext cx="172934" cy="14112"/>
              </a:xfrm>
              <a:custGeom>
                <a:avLst/>
                <a:gdLst>
                  <a:gd name="connsiteX0" fmla="*/ 0 w 172934"/>
                  <a:gd name="connsiteY0" fmla="*/ 0 h 14112"/>
                  <a:gd name="connsiteX1" fmla="*/ 26952 w 172934"/>
                  <a:gd name="connsiteY1" fmla="*/ 3001 h 14112"/>
                  <a:gd name="connsiteX2" fmla="*/ 54582 w 172934"/>
                  <a:gd name="connsiteY2" fmla="*/ 6052 h 14112"/>
                  <a:gd name="connsiteX3" fmla="*/ 86352 w 172934"/>
                  <a:gd name="connsiteY3" fmla="*/ 8478 h 14112"/>
                  <a:gd name="connsiteX4" fmla="*/ 145839 w 172934"/>
                  <a:gd name="connsiteY4" fmla="*/ 13021 h 14112"/>
                  <a:gd name="connsiteX5" fmla="*/ 172934 w 172934"/>
                  <a:gd name="connsiteY5" fmla="*/ 14113 h 14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34" h="14112">
                    <a:moveTo>
                      <a:pt x="0" y="0"/>
                    </a:moveTo>
                    <a:cubicBezTo>
                      <a:pt x="0" y="0"/>
                      <a:pt x="10779" y="1203"/>
                      <a:pt x="26952" y="3001"/>
                    </a:cubicBezTo>
                    <a:cubicBezTo>
                      <a:pt x="35036" y="3894"/>
                      <a:pt x="44474" y="4933"/>
                      <a:pt x="54582" y="6052"/>
                    </a:cubicBezTo>
                    <a:cubicBezTo>
                      <a:pt x="64722" y="6827"/>
                      <a:pt x="75533" y="7652"/>
                      <a:pt x="86352" y="8478"/>
                    </a:cubicBezTo>
                    <a:cubicBezTo>
                      <a:pt x="107982" y="10128"/>
                      <a:pt x="129615" y="11779"/>
                      <a:pt x="145839" y="13021"/>
                    </a:cubicBezTo>
                    <a:cubicBezTo>
                      <a:pt x="162100" y="13676"/>
                      <a:pt x="172934" y="14113"/>
                      <a:pt x="172934" y="14113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5" name="任意多边形: 形状 196"/>
              <p:cNvSpPr/>
              <p:nvPr/>
            </p:nvSpPr>
            <p:spPr>
              <a:xfrm>
                <a:off x="6474682" y="4584104"/>
                <a:ext cx="173457" cy="4251"/>
              </a:xfrm>
              <a:custGeom>
                <a:avLst/>
                <a:gdLst>
                  <a:gd name="connsiteX0" fmla="*/ 0 w 173457"/>
                  <a:gd name="connsiteY0" fmla="*/ 4044 h 4251"/>
                  <a:gd name="connsiteX1" fmla="*/ 27119 w 173457"/>
                  <a:gd name="connsiteY1" fmla="*/ 4127 h 4251"/>
                  <a:gd name="connsiteX2" fmla="*/ 54916 w 173457"/>
                  <a:gd name="connsiteY2" fmla="*/ 4215 h 4251"/>
                  <a:gd name="connsiteX3" fmla="*/ 70592 w 173457"/>
                  <a:gd name="connsiteY3" fmla="*/ 4191 h 4251"/>
                  <a:gd name="connsiteX4" fmla="*/ 86769 w 173457"/>
                  <a:gd name="connsiteY4" fmla="*/ 3619 h 4251"/>
                  <a:gd name="connsiteX5" fmla="*/ 146391 w 173457"/>
                  <a:gd name="connsiteY5" fmla="*/ 1512 h 4251"/>
                  <a:gd name="connsiteX6" fmla="*/ 166025 w 173457"/>
                  <a:gd name="connsiteY6" fmla="*/ 560 h 4251"/>
                  <a:gd name="connsiteX7" fmla="*/ 173458 w 173457"/>
                  <a:gd name="connsiteY7" fmla="*/ 0 h 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457" h="4251">
                    <a:moveTo>
                      <a:pt x="0" y="4044"/>
                    </a:moveTo>
                    <a:cubicBezTo>
                      <a:pt x="0" y="4044"/>
                      <a:pt x="10847" y="4080"/>
                      <a:pt x="27119" y="4127"/>
                    </a:cubicBezTo>
                    <a:cubicBezTo>
                      <a:pt x="35254" y="4155"/>
                      <a:pt x="44743" y="4187"/>
                      <a:pt x="54916" y="4215"/>
                    </a:cubicBezTo>
                    <a:cubicBezTo>
                      <a:pt x="60000" y="4199"/>
                      <a:pt x="65254" y="4322"/>
                      <a:pt x="70592" y="4191"/>
                    </a:cubicBezTo>
                    <a:cubicBezTo>
                      <a:pt x="75930" y="4004"/>
                      <a:pt x="81347" y="3810"/>
                      <a:pt x="86769" y="3619"/>
                    </a:cubicBezTo>
                    <a:cubicBezTo>
                      <a:pt x="108450" y="2854"/>
                      <a:pt x="130131" y="2088"/>
                      <a:pt x="146391" y="1512"/>
                    </a:cubicBezTo>
                    <a:cubicBezTo>
                      <a:pt x="154523" y="1250"/>
                      <a:pt x="161298" y="1016"/>
                      <a:pt x="166025" y="560"/>
                    </a:cubicBezTo>
                    <a:cubicBezTo>
                      <a:pt x="170756" y="202"/>
                      <a:pt x="173458" y="0"/>
                      <a:pt x="173458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6" name="任意多边形: 形状 197"/>
              <p:cNvSpPr/>
              <p:nvPr/>
            </p:nvSpPr>
            <p:spPr>
              <a:xfrm>
                <a:off x="6734663" y="4560522"/>
                <a:ext cx="172735" cy="16855"/>
              </a:xfrm>
              <a:custGeom>
                <a:avLst/>
                <a:gdLst>
                  <a:gd name="connsiteX0" fmla="*/ 0 w 172735"/>
                  <a:gd name="connsiteY0" fmla="*/ 16855 h 16855"/>
                  <a:gd name="connsiteX1" fmla="*/ 172736 w 172735"/>
                  <a:gd name="connsiteY1" fmla="*/ 0 h 16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35" h="16855">
                    <a:moveTo>
                      <a:pt x="0" y="16855"/>
                    </a:moveTo>
                    <a:lnTo>
                      <a:pt x="172736" y="0"/>
                    </a:lnTo>
                  </a:path>
                </a:pathLst>
              </a:custGeom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7" name="任意多边形: 形状 198"/>
              <p:cNvSpPr/>
              <p:nvPr/>
            </p:nvSpPr>
            <p:spPr>
              <a:xfrm>
                <a:off x="6993743" y="4533511"/>
                <a:ext cx="172588" cy="18299"/>
              </a:xfrm>
              <a:custGeom>
                <a:avLst/>
                <a:gdLst>
                  <a:gd name="connsiteX0" fmla="*/ 0 w 172588"/>
                  <a:gd name="connsiteY0" fmla="*/ 18300 h 18299"/>
                  <a:gd name="connsiteX1" fmla="*/ 86304 w 172588"/>
                  <a:gd name="connsiteY1" fmla="*/ 9267 h 18299"/>
                  <a:gd name="connsiteX2" fmla="*/ 172589 w 172588"/>
                  <a:gd name="connsiteY2" fmla="*/ 0 h 1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588" h="18299">
                    <a:moveTo>
                      <a:pt x="0" y="18300"/>
                    </a:moveTo>
                    <a:cubicBezTo>
                      <a:pt x="0" y="18300"/>
                      <a:pt x="43176" y="14006"/>
                      <a:pt x="86304" y="9267"/>
                    </a:cubicBezTo>
                    <a:cubicBezTo>
                      <a:pt x="129448" y="4632"/>
                      <a:pt x="172589" y="0"/>
                      <a:pt x="172589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8" name="任意多边形: 形状 199"/>
              <p:cNvSpPr/>
              <p:nvPr/>
            </p:nvSpPr>
            <p:spPr>
              <a:xfrm>
                <a:off x="7252537" y="4502126"/>
                <a:ext cx="172231" cy="21407"/>
              </a:xfrm>
              <a:custGeom>
                <a:avLst/>
                <a:gdLst>
                  <a:gd name="connsiteX0" fmla="*/ 0 w 172231"/>
                  <a:gd name="connsiteY0" fmla="*/ 21407 h 21407"/>
                  <a:gd name="connsiteX1" fmla="*/ 26936 w 172231"/>
                  <a:gd name="connsiteY1" fmla="*/ 18264 h 21407"/>
                  <a:gd name="connsiteX2" fmla="*/ 86161 w 172231"/>
                  <a:gd name="connsiteY2" fmla="*/ 11096 h 21407"/>
                  <a:gd name="connsiteX3" fmla="*/ 172232 w 172231"/>
                  <a:gd name="connsiteY3" fmla="*/ 0 h 21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231" h="21407">
                    <a:moveTo>
                      <a:pt x="0" y="21407"/>
                    </a:moveTo>
                    <a:cubicBezTo>
                      <a:pt x="0" y="21407"/>
                      <a:pt x="10775" y="20149"/>
                      <a:pt x="26936" y="18264"/>
                    </a:cubicBezTo>
                    <a:cubicBezTo>
                      <a:pt x="43088" y="16339"/>
                      <a:pt x="64659" y="13989"/>
                      <a:pt x="86161" y="11096"/>
                    </a:cubicBezTo>
                    <a:cubicBezTo>
                      <a:pt x="129199" y="5552"/>
                      <a:pt x="172232" y="0"/>
                      <a:pt x="172232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9" name="任意多边形: 形状 200"/>
              <p:cNvSpPr/>
              <p:nvPr/>
            </p:nvSpPr>
            <p:spPr>
              <a:xfrm>
                <a:off x="7510728" y="4463950"/>
                <a:ext cx="171552" cy="26289"/>
              </a:xfrm>
              <a:custGeom>
                <a:avLst/>
                <a:gdLst>
                  <a:gd name="connsiteX0" fmla="*/ 0 w 171552"/>
                  <a:gd name="connsiteY0" fmla="*/ 26289 h 26289"/>
                  <a:gd name="connsiteX1" fmla="*/ 85888 w 171552"/>
                  <a:gd name="connsiteY1" fmla="*/ 13879 h 26289"/>
                  <a:gd name="connsiteX2" fmla="*/ 171553 w 171552"/>
                  <a:gd name="connsiteY2" fmla="*/ 0 h 2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552" h="26289">
                    <a:moveTo>
                      <a:pt x="0" y="26289"/>
                    </a:moveTo>
                    <a:cubicBezTo>
                      <a:pt x="0" y="26289"/>
                      <a:pt x="42942" y="20086"/>
                      <a:pt x="85888" y="13879"/>
                    </a:cubicBezTo>
                    <a:cubicBezTo>
                      <a:pt x="128722" y="6941"/>
                      <a:pt x="171553" y="0"/>
                      <a:pt x="171553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0" name="任意多边形: 形状 201"/>
              <p:cNvSpPr/>
              <p:nvPr/>
            </p:nvSpPr>
            <p:spPr>
              <a:xfrm>
                <a:off x="7767808" y="4416400"/>
                <a:ext cx="170398" cy="32897"/>
              </a:xfrm>
              <a:custGeom>
                <a:avLst/>
                <a:gdLst>
                  <a:gd name="connsiteX0" fmla="*/ 0 w 170398"/>
                  <a:gd name="connsiteY0" fmla="*/ 32897 h 32897"/>
                  <a:gd name="connsiteX1" fmla="*/ 85363 w 170398"/>
                  <a:gd name="connsiteY1" fmla="*/ 17296 h 32897"/>
                  <a:gd name="connsiteX2" fmla="*/ 143839 w 170398"/>
                  <a:gd name="connsiteY2" fmla="*/ 5473 h 32897"/>
                  <a:gd name="connsiteX3" fmla="*/ 170398 w 170398"/>
                  <a:gd name="connsiteY3" fmla="*/ 0 h 32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398" h="32897">
                    <a:moveTo>
                      <a:pt x="0" y="32897"/>
                    </a:moveTo>
                    <a:cubicBezTo>
                      <a:pt x="0" y="32897"/>
                      <a:pt x="42684" y="25099"/>
                      <a:pt x="85363" y="17296"/>
                    </a:cubicBezTo>
                    <a:cubicBezTo>
                      <a:pt x="106700" y="13359"/>
                      <a:pt x="127885" y="8660"/>
                      <a:pt x="143839" y="5473"/>
                    </a:cubicBezTo>
                    <a:cubicBezTo>
                      <a:pt x="159778" y="2191"/>
                      <a:pt x="170398" y="0"/>
                      <a:pt x="170398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1" name="任意多边形: 形状 202"/>
              <p:cNvSpPr/>
              <p:nvPr/>
            </p:nvSpPr>
            <p:spPr>
              <a:xfrm>
                <a:off x="8023058" y="4357385"/>
                <a:ext cx="168676" cy="40834"/>
              </a:xfrm>
              <a:custGeom>
                <a:avLst/>
                <a:gdLst>
                  <a:gd name="connsiteX0" fmla="*/ 0 w 168676"/>
                  <a:gd name="connsiteY0" fmla="*/ 40835 h 40834"/>
                  <a:gd name="connsiteX1" fmla="*/ 84542 w 168676"/>
                  <a:gd name="connsiteY1" fmla="*/ 21245 h 40834"/>
                  <a:gd name="connsiteX2" fmla="*/ 142427 w 168676"/>
                  <a:gd name="connsiteY2" fmla="*/ 6811 h 40834"/>
                  <a:gd name="connsiteX3" fmla="*/ 168676 w 168676"/>
                  <a:gd name="connsiteY3" fmla="*/ 0 h 4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676" h="40834">
                    <a:moveTo>
                      <a:pt x="0" y="40835"/>
                    </a:moveTo>
                    <a:cubicBezTo>
                      <a:pt x="0" y="40835"/>
                      <a:pt x="42267" y="31040"/>
                      <a:pt x="84542" y="21245"/>
                    </a:cubicBezTo>
                    <a:cubicBezTo>
                      <a:pt x="105735" y="16586"/>
                      <a:pt x="126658" y="10835"/>
                      <a:pt x="142427" y="6811"/>
                    </a:cubicBezTo>
                    <a:cubicBezTo>
                      <a:pt x="158175" y="2727"/>
                      <a:pt x="168676" y="0"/>
                      <a:pt x="16867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2" name="任意多边形: 形状 203"/>
              <p:cNvSpPr/>
              <p:nvPr/>
            </p:nvSpPr>
            <p:spPr>
              <a:xfrm>
                <a:off x="8275625" y="4285789"/>
                <a:ext cx="166361" cy="49430"/>
              </a:xfrm>
              <a:custGeom>
                <a:avLst/>
                <a:gdLst>
                  <a:gd name="connsiteX0" fmla="*/ 0 w 166361"/>
                  <a:gd name="connsiteY0" fmla="*/ 49431 h 49430"/>
                  <a:gd name="connsiteX1" fmla="*/ 83376 w 166361"/>
                  <a:gd name="connsiteY1" fmla="*/ 25364 h 49430"/>
                  <a:gd name="connsiteX2" fmla="*/ 113990 w 166361"/>
                  <a:gd name="connsiteY2" fmla="*/ 16526 h 49430"/>
                  <a:gd name="connsiteX3" fmla="*/ 140525 w 166361"/>
                  <a:gd name="connsiteY3" fmla="*/ 8247 h 49430"/>
                  <a:gd name="connsiteX4" fmla="*/ 166362 w 166361"/>
                  <a:gd name="connsiteY4" fmla="*/ 0 h 4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361" h="49430">
                    <a:moveTo>
                      <a:pt x="0" y="49431"/>
                    </a:moveTo>
                    <a:cubicBezTo>
                      <a:pt x="0" y="49431"/>
                      <a:pt x="41687" y="37397"/>
                      <a:pt x="83376" y="25364"/>
                    </a:cubicBezTo>
                    <a:cubicBezTo>
                      <a:pt x="93798" y="22356"/>
                      <a:pt x="104219" y="19348"/>
                      <a:pt x="113990" y="16526"/>
                    </a:cubicBezTo>
                    <a:cubicBezTo>
                      <a:pt x="123785" y="13784"/>
                      <a:pt x="132751" y="10644"/>
                      <a:pt x="140525" y="8247"/>
                    </a:cubicBezTo>
                    <a:cubicBezTo>
                      <a:pt x="156027" y="3298"/>
                      <a:pt x="166362" y="0"/>
                      <a:pt x="166362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3" name="任意多边形: 形状 204"/>
              <p:cNvSpPr/>
              <p:nvPr/>
            </p:nvSpPr>
            <p:spPr>
              <a:xfrm>
                <a:off x="8524653" y="4201648"/>
                <a:ext cx="163667" cy="57753"/>
              </a:xfrm>
              <a:custGeom>
                <a:avLst/>
                <a:gdLst>
                  <a:gd name="connsiteX0" fmla="*/ 0 w 163667"/>
                  <a:gd name="connsiteY0" fmla="*/ 57753 h 57753"/>
                  <a:gd name="connsiteX1" fmla="*/ 7103 w 163667"/>
                  <a:gd name="connsiteY1" fmla="*/ 55479 h 57753"/>
                  <a:gd name="connsiteX2" fmla="*/ 25657 w 163667"/>
                  <a:gd name="connsiteY2" fmla="*/ 48974 h 57753"/>
                  <a:gd name="connsiteX3" fmla="*/ 81962 w 163667"/>
                  <a:gd name="connsiteY3" fmla="*/ 29242 h 57753"/>
                  <a:gd name="connsiteX4" fmla="*/ 138267 w 163667"/>
                  <a:gd name="connsiteY4" fmla="*/ 9505 h 57753"/>
                  <a:gd name="connsiteX5" fmla="*/ 156698 w 163667"/>
                  <a:gd name="connsiteY5" fmla="*/ 2663 h 57753"/>
                  <a:gd name="connsiteX6" fmla="*/ 163667 w 163667"/>
                  <a:gd name="connsiteY6" fmla="*/ 0 h 5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667" h="57753">
                    <a:moveTo>
                      <a:pt x="0" y="57753"/>
                    </a:moveTo>
                    <a:cubicBezTo>
                      <a:pt x="0" y="57753"/>
                      <a:pt x="2583" y="56928"/>
                      <a:pt x="7103" y="55479"/>
                    </a:cubicBezTo>
                    <a:cubicBezTo>
                      <a:pt x="11581" y="53908"/>
                      <a:pt x="17979" y="51669"/>
                      <a:pt x="25657" y="48974"/>
                    </a:cubicBezTo>
                    <a:cubicBezTo>
                      <a:pt x="41013" y="43597"/>
                      <a:pt x="61488" y="36417"/>
                      <a:pt x="81962" y="29242"/>
                    </a:cubicBezTo>
                    <a:cubicBezTo>
                      <a:pt x="102437" y="22062"/>
                      <a:pt x="122908" y="14891"/>
                      <a:pt x="138267" y="9505"/>
                    </a:cubicBezTo>
                    <a:cubicBezTo>
                      <a:pt x="145975" y="6902"/>
                      <a:pt x="152245" y="4310"/>
                      <a:pt x="156698" y="2663"/>
                    </a:cubicBezTo>
                    <a:cubicBezTo>
                      <a:pt x="161131" y="968"/>
                      <a:pt x="163667" y="0"/>
                      <a:pt x="163667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4" name="任意多边形: 形状 205"/>
              <p:cNvSpPr/>
              <p:nvPr/>
            </p:nvSpPr>
            <p:spPr>
              <a:xfrm>
                <a:off x="8769373" y="4105402"/>
                <a:ext cx="160806" cy="65270"/>
              </a:xfrm>
              <a:custGeom>
                <a:avLst/>
                <a:gdLst>
                  <a:gd name="connsiteX0" fmla="*/ 0 w 160806"/>
                  <a:gd name="connsiteY0" fmla="*/ 65270 h 65270"/>
                  <a:gd name="connsiteX1" fmla="*/ 25333 w 160806"/>
                  <a:gd name="connsiteY1" fmla="*/ 55590 h 65270"/>
                  <a:gd name="connsiteX2" fmla="*/ 80621 w 160806"/>
                  <a:gd name="connsiteY2" fmla="*/ 33183 h 65270"/>
                  <a:gd name="connsiteX3" fmla="*/ 160806 w 160806"/>
                  <a:gd name="connsiteY3" fmla="*/ 0 h 6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806" h="65270">
                    <a:moveTo>
                      <a:pt x="0" y="65270"/>
                    </a:moveTo>
                    <a:cubicBezTo>
                      <a:pt x="0" y="65270"/>
                      <a:pt x="10132" y="61396"/>
                      <a:pt x="25333" y="55590"/>
                    </a:cubicBezTo>
                    <a:cubicBezTo>
                      <a:pt x="40628" y="50022"/>
                      <a:pt x="60544" y="41402"/>
                      <a:pt x="80621" y="33183"/>
                    </a:cubicBezTo>
                    <a:cubicBezTo>
                      <a:pt x="120717" y="16590"/>
                      <a:pt x="160806" y="0"/>
                      <a:pt x="16080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5" name="任意多边形: 形状 206"/>
              <p:cNvSpPr/>
              <p:nvPr/>
            </p:nvSpPr>
            <p:spPr>
              <a:xfrm>
                <a:off x="9009891" y="3998293"/>
                <a:ext cx="157535" cy="72818"/>
              </a:xfrm>
              <a:custGeom>
                <a:avLst/>
                <a:gdLst>
                  <a:gd name="connsiteX0" fmla="*/ 0 w 157535"/>
                  <a:gd name="connsiteY0" fmla="*/ 72819 h 72818"/>
                  <a:gd name="connsiteX1" fmla="*/ 24761 w 157535"/>
                  <a:gd name="connsiteY1" fmla="*/ 61754 h 72818"/>
                  <a:gd name="connsiteX2" fmla="*/ 79049 w 157535"/>
                  <a:gd name="connsiteY2" fmla="*/ 37013 h 72818"/>
                  <a:gd name="connsiteX3" fmla="*/ 157536 w 157535"/>
                  <a:gd name="connsiteY3" fmla="*/ 0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535" h="72818">
                    <a:moveTo>
                      <a:pt x="0" y="72819"/>
                    </a:moveTo>
                    <a:cubicBezTo>
                      <a:pt x="0" y="72819"/>
                      <a:pt x="9906" y="68394"/>
                      <a:pt x="24761" y="61754"/>
                    </a:cubicBezTo>
                    <a:cubicBezTo>
                      <a:pt x="39616" y="55122"/>
                      <a:pt x="59349" y="46101"/>
                      <a:pt x="79049" y="37013"/>
                    </a:cubicBezTo>
                    <a:cubicBezTo>
                      <a:pt x="118464" y="18864"/>
                      <a:pt x="157536" y="0"/>
                      <a:pt x="157536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6" name="任意多边形: 形状 207"/>
              <p:cNvSpPr/>
              <p:nvPr/>
            </p:nvSpPr>
            <p:spPr>
              <a:xfrm>
                <a:off x="9245373" y="3880461"/>
                <a:ext cx="154182" cy="79684"/>
              </a:xfrm>
              <a:custGeom>
                <a:avLst/>
                <a:gdLst>
                  <a:gd name="connsiteX0" fmla="*/ 0 w 154182"/>
                  <a:gd name="connsiteY0" fmla="*/ 79684 h 79684"/>
                  <a:gd name="connsiteX1" fmla="*/ 77379 w 154182"/>
                  <a:gd name="connsiteY1" fmla="*/ 40402 h 79684"/>
                  <a:gd name="connsiteX2" fmla="*/ 154182 w 154182"/>
                  <a:gd name="connsiteY2" fmla="*/ 0 h 7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182" h="79684">
                    <a:moveTo>
                      <a:pt x="0" y="79684"/>
                    </a:moveTo>
                    <a:cubicBezTo>
                      <a:pt x="0" y="79684"/>
                      <a:pt x="38826" y="60309"/>
                      <a:pt x="77379" y="40402"/>
                    </a:cubicBezTo>
                    <a:cubicBezTo>
                      <a:pt x="115940" y="20502"/>
                      <a:pt x="154182" y="4"/>
                      <a:pt x="154182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7" name="任意多边形: 形状 208"/>
              <p:cNvSpPr/>
              <p:nvPr/>
            </p:nvSpPr>
            <p:spPr>
              <a:xfrm>
                <a:off x="9475767" y="3752631"/>
                <a:ext cx="150558" cy="86332"/>
              </a:xfrm>
              <a:custGeom>
                <a:avLst/>
                <a:gdLst>
                  <a:gd name="connsiteX0" fmla="*/ 0 w 150558"/>
                  <a:gd name="connsiteY0" fmla="*/ 86332 h 86332"/>
                  <a:gd name="connsiteX1" fmla="*/ 75601 w 150558"/>
                  <a:gd name="connsiteY1" fmla="*/ 43732 h 86332"/>
                  <a:gd name="connsiteX2" fmla="*/ 150559 w 150558"/>
                  <a:gd name="connsiteY2" fmla="*/ 0 h 86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558" h="86332">
                    <a:moveTo>
                      <a:pt x="0" y="86332"/>
                    </a:moveTo>
                    <a:cubicBezTo>
                      <a:pt x="0" y="86332"/>
                      <a:pt x="37993" y="65373"/>
                      <a:pt x="75601" y="43732"/>
                    </a:cubicBezTo>
                    <a:cubicBezTo>
                      <a:pt x="113280" y="22213"/>
                      <a:pt x="150559" y="0"/>
                      <a:pt x="150559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8" name="任意多边形: 形状 209"/>
              <p:cNvSpPr/>
              <p:nvPr/>
            </p:nvSpPr>
            <p:spPr>
              <a:xfrm>
                <a:off x="9700597" y="3614431"/>
                <a:ext cx="146323" cy="93324"/>
              </a:xfrm>
              <a:custGeom>
                <a:avLst/>
                <a:gdLst>
                  <a:gd name="connsiteX0" fmla="*/ 0 w 146323"/>
                  <a:gd name="connsiteY0" fmla="*/ 93325 h 93324"/>
                  <a:gd name="connsiteX1" fmla="*/ 73549 w 146323"/>
                  <a:gd name="connsiteY1" fmla="*/ 47272 h 93324"/>
                  <a:gd name="connsiteX2" fmla="*/ 123694 w 146323"/>
                  <a:gd name="connsiteY2" fmla="*/ 14942 h 93324"/>
                  <a:gd name="connsiteX3" fmla="*/ 146323 w 146323"/>
                  <a:gd name="connsiteY3" fmla="*/ 0 h 9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323" h="93324">
                    <a:moveTo>
                      <a:pt x="0" y="93325"/>
                    </a:moveTo>
                    <a:cubicBezTo>
                      <a:pt x="0" y="93325"/>
                      <a:pt x="37005" y="70664"/>
                      <a:pt x="73549" y="47272"/>
                    </a:cubicBezTo>
                    <a:cubicBezTo>
                      <a:pt x="91899" y="35699"/>
                      <a:pt x="110005" y="23745"/>
                      <a:pt x="123694" y="14942"/>
                    </a:cubicBezTo>
                    <a:cubicBezTo>
                      <a:pt x="137271" y="5977"/>
                      <a:pt x="146323" y="0"/>
                      <a:pt x="146323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09" name="任意多边形: 形状 210"/>
              <p:cNvSpPr/>
              <p:nvPr/>
            </p:nvSpPr>
            <p:spPr>
              <a:xfrm>
                <a:off x="9918862" y="3464877"/>
                <a:ext cx="141104" cy="101032"/>
              </a:xfrm>
              <a:custGeom>
                <a:avLst/>
                <a:gdLst>
                  <a:gd name="connsiteX0" fmla="*/ 0 w 141104"/>
                  <a:gd name="connsiteY0" fmla="*/ 101033 h 101032"/>
                  <a:gd name="connsiteX1" fmla="*/ 71041 w 141104"/>
                  <a:gd name="connsiteY1" fmla="*/ 51197 h 101032"/>
                  <a:gd name="connsiteX2" fmla="*/ 119352 w 141104"/>
                  <a:gd name="connsiteY2" fmla="*/ 16189 h 101032"/>
                  <a:gd name="connsiteX3" fmla="*/ 141105 w 141104"/>
                  <a:gd name="connsiteY3" fmla="*/ 0 h 10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104" h="101032">
                    <a:moveTo>
                      <a:pt x="0" y="101033"/>
                    </a:moveTo>
                    <a:cubicBezTo>
                      <a:pt x="0" y="101033"/>
                      <a:pt x="35810" y="76526"/>
                      <a:pt x="71041" y="51197"/>
                    </a:cubicBezTo>
                    <a:cubicBezTo>
                      <a:pt x="88757" y="38672"/>
                      <a:pt x="106164" y="25718"/>
                      <a:pt x="119352" y="16189"/>
                    </a:cubicBezTo>
                    <a:cubicBezTo>
                      <a:pt x="132406" y="6477"/>
                      <a:pt x="141105" y="0"/>
                      <a:pt x="141105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0" name="任意多边形: 形状 211"/>
              <p:cNvSpPr/>
              <p:nvPr/>
            </p:nvSpPr>
            <p:spPr>
              <a:xfrm>
                <a:off x="10128964" y="3302384"/>
                <a:ext cx="134342" cy="109859"/>
              </a:xfrm>
              <a:custGeom>
                <a:avLst/>
                <a:gdLst>
                  <a:gd name="connsiteX0" fmla="*/ 0 w 134342"/>
                  <a:gd name="connsiteY0" fmla="*/ 109859 h 109859"/>
                  <a:gd name="connsiteX1" fmla="*/ 67822 w 134342"/>
                  <a:gd name="connsiteY1" fmla="*/ 55721 h 109859"/>
                  <a:gd name="connsiteX2" fmla="*/ 113732 w 134342"/>
                  <a:gd name="connsiteY2" fmla="*/ 17621 h 109859"/>
                  <a:gd name="connsiteX3" fmla="*/ 134343 w 134342"/>
                  <a:gd name="connsiteY3" fmla="*/ 0 h 10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342" h="109859">
                    <a:moveTo>
                      <a:pt x="0" y="109859"/>
                    </a:moveTo>
                    <a:cubicBezTo>
                      <a:pt x="4" y="109859"/>
                      <a:pt x="34294" y="83268"/>
                      <a:pt x="67822" y="55721"/>
                    </a:cubicBezTo>
                    <a:cubicBezTo>
                      <a:pt x="84697" y="42085"/>
                      <a:pt x="101223" y="28023"/>
                      <a:pt x="113732" y="17621"/>
                    </a:cubicBezTo>
                    <a:cubicBezTo>
                      <a:pt x="126099" y="7049"/>
                      <a:pt x="134343" y="0"/>
                      <a:pt x="134343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1" name="任意多边形: 形状 212"/>
              <p:cNvSpPr/>
              <p:nvPr/>
            </p:nvSpPr>
            <p:spPr>
              <a:xfrm>
                <a:off x="10328393" y="3124779"/>
                <a:ext cx="125155" cy="120213"/>
              </a:xfrm>
              <a:custGeom>
                <a:avLst/>
                <a:gdLst>
                  <a:gd name="connsiteX0" fmla="*/ 0 w 125155"/>
                  <a:gd name="connsiteY0" fmla="*/ 120213 h 120213"/>
                  <a:gd name="connsiteX1" fmla="*/ 20007 w 125155"/>
                  <a:gd name="connsiteY1" fmla="*/ 101909 h 120213"/>
                  <a:gd name="connsiteX2" fmla="*/ 40398 w 125155"/>
                  <a:gd name="connsiteY2" fmla="*/ 83014 h 120213"/>
                  <a:gd name="connsiteX3" fmla="*/ 63477 w 125155"/>
                  <a:gd name="connsiteY3" fmla="*/ 61043 h 120213"/>
                  <a:gd name="connsiteX4" fmla="*/ 86320 w 125155"/>
                  <a:gd name="connsiteY4" fmla="*/ 38830 h 120213"/>
                  <a:gd name="connsiteX5" fmla="*/ 106073 w 125155"/>
                  <a:gd name="connsiteY5" fmla="*/ 19272 h 120213"/>
                  <a:gd name="connsiteX6" fmla="*/ 125155 w 125155"/>
                  <a:gd name="connsiteY6" fmla="*/ 0 h 12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155" h="120213">
                    <a:moveTo>
                      <a:pt x="0" y="120213"/>
                    </a:moveTo>
                    <a:cubicBezTo>
                      <a:pt x="0" y="120213"/>
                      <a:pt x="8113" y="113010"/>
                      <a:pt x="20007" y="101909"/>
                    </a:cubicBezTo>
                    <a:cubicBezTo>
                      <a:pt x="25976" y="96377"/>
                      <a:pt x="32937" y="89928"/>
                      <a:pt x="40398" y="83014"/>
                    </a:cubicBezTo>
                    <a:cubicBezTo>
                      <a:pt x="47761" y="76001"/>
                      <a:pt x="55623" y="68524"/>
                      <a:pt x="63477" y="61043"/>
                    </a:cubicBezTo>
                    <a:cubicBezTo>
                      <a:pt x="71386" y="53622"/>
                      <a:pt x="79026" y="45914"/>
                      <a:pt x="86320" y="38830"/>
                    </a:cubicBezTo>
                    <a:cubicBezTo>
                      <a:pt x="93583" y="31710"/>
                      <a:pt x="100390" y="25094"/>
                      <a:pt x="106073" y="19272"/>
                    </a:cubicBezTo>
                    <a:cubicBezTo>
                      <a:pt x="117523" y="7711"/>
                      <a:pt x="125155" y="0"/>
                      <a:pt x="125155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2" name="任意多边形: 形状 213"/>
              <p:cNvSpPr/>
              <p:nvPr/>
            </p:nvSpPr>
            <p:spPr>
              <a:xfrm>
                <a:off x="10513186" y="2929124"/>
                <a:ext cx="111871" cy="132627"/>
              </a:xfrm>
              <a:custGeom>
                <a:avLst/>
                <a:gdLst>
                  <a:gd name="connsiteX0" fmla="*/ 0 w 111871"/>
                  <a:gd name="connsiteY0" fmla="*/ 132628 h 132627"/>
                  <a:gd name="connsiteX1" fmla="*/ 18109 w 111871"/>
                  <a:gd name="connsiteY1" fmla="*/ 112447 h 132627"/>
                  <a:gd name="connsiteX2" fmla="*/ 36485 w 111871"/>
                  <a:gd name="connsiteY2" fmla="*/ 91591 h 132627"/>
                  <a:gd name="connsiteX3" fmla="*/ 57257 w 111871"/>
                  <a:gd name="connsiteY3" fmla="*/ 67433 h 132627"/>
                  <a:gd name="connsiteX4" fmla="*/ 77673 w 111871"/>
                  <a:gd name="connsiteY4" fmla="*/ 42966 h 132627"/>
                  <a:gd name="connsiteX5" fmla="*/ 95104 w 111871"/>
                  <a:gd name="connsiteY5" fmla="*/ 21312 h 132627"/>
                  <a:gd name="connsiteX6" fmla="*/ 107323 w 111871"/>
                  <a:gd name="connsiteY6" fmla="*/ 5910 h 132627"/>
                  <a:gd name="connsiteX7" fmla="*/ 111871 w 111871"/>
                  <a:gd name="connsiteY7" fmla="*/ 0 h 1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871" h="132627">
                    <a:moveTo>
                      <a:pt x="0" y="132628"/>
                    </a:moveTo>
                    <a:cubicBezTo>
                      <a:pt x="0" y="132628"/>
                      <a:pt x="7243" y="124555"/>
                      <a:pt x="18109" y="112447"/>
                    </a:cubicBezTo>
                    <a:cubicBezTo>
                      <a:pt x="23579" y="106422"/>
                      <a:pt x="29873" y="99318"/>
                      <a:pt x="36485" y="91591"/>
                    </a:cubicBezTo>
                    <a:cubicBezTo>
                      <a:pt x="43105" y="83872"/>
                      <a:pt x="50324" y="75771"/>
                      <a:pt x="57257" y="67433"/>
                    </a:cubicBezTo>
                    <a:cubicBezTo>
                      <a:pt x="64210" y="59103"/>
                      <a:pt x="71156" y="50772"/>
                      <a:pt x="77673" y="42966"/>
                    </a:cubicBezTo>
                    <a:cubicBezTo>
                      <a:pt x="84050" y="35044"/>
                      <a:pt x="89999" y="27650"/>
                      <a:pt x="95104" y="21312"/>
                    </a:cubicBezTo>
                    <a:cubicBezTo>
                      <a:pt x="100192" y="14962"/>
                      <a:pt x="104469" y="9704"/>
                      <a:pt x="107323" y="5910"/>
                    </a:cubicBezTo>
                    <a:cubicBezTo>
                      <a:pt x="110216" y="2151"/>
                      <a:pt x="111871" y="0"/>
                      <a:pt x="111871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3" name="任意多边形: 形状 214"/>
              <p:cNvSpPr/>
              <p:nvPr/>
            </p:nvSpPr>
            <p:spPr>
              <a:xfrm>
                <a:off x="10676643" y="2712394"/>
                <a:ext cx="92170" cy="146958"/>
              </a:xfrm>
              <a:custGeom>
                <a:avLst/>
                <a:gdLst>
                  <a:gd name="connsiteX0" fmla="*/ 0 w 92170"/>
                  <a:gd name="connsiteY0" fmla="*/ 146959 h 146958"/>
                  <a:gd name="connsiteX1" fmla="*/ 4298 w 92170"/>
                  <a:gd name="connsiteY1" fmla="*/ 140863 h 146958"/>
                  <a:gd name="connsiteX2" fmla="*/ 15451 w 92170"/>
                  <a:gd name="connsiteY2" fmla="*/ 124670 h 146958"/>
                  <a:gd name="connsiteX3" fmla="*/ 30956 w 92170"/>
                  <a:gd name="connsiteY3" fmla="*/ 101600 h 146958"/>
                  <a:gd name="connsiteX4" fmla="*/ 48121 w 92170"/>
                  <a:gd name="connsiteY4" fmla="*/ 74755 h 146958"/>
                  <a:gd name="connsiteX5" fmla="*/ 64763 w 92170"/>
                  <a:gd name="connsiteY5" fmla="*/ 47581 h 146958"/>
                  <a:gd name="connsiteX6" fmla="*/ 78828 w 92170"/>
                  <a:gd name="connsiteY6" fmla="*/ 23610 h 146958"/>
                  <a:gd name="connsiteX7" fmla="*/ 88579 w 92170"/>
                  <a:gd name="connsiteY7" fmla="*/ 6537 h 146958"/>
                  <a:gd name="connsiteX8" fmla="*/ 92171 w 92170"/>
                  <a:gd name="connsiteY8" fmla="*/ 0 h 14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170" h="146958">
                    <a:moveTo>
                      <a:pt x="0" y="146959"/>
                    </a:moveTo>
                    <a:cubicBezTo>
                      <a:pt x="0" y="146959"/>
                      <a:pt x="1568" y="144740"/>
                      <a:pt x="4298" y="140863"/>
                    </a:cubicBezTo>
                    <a:cubicBezTo>
                      <a:pt x="7053" y="136997"/>
                      <a:pt x="10962" y="131457"/>
                      <a:pt x="15451" y="124670"/>
                    </a:cubicBezTo>
                    <a:cubicBezTo>
                      <a:pt x="19991" y="117920"/>
                      <a:pt x="25285" y="110041"/>
                      <a:pt x="30956" y="101600"/>
                    </a:cubicBezTo>
                    <a:cubicBezTo>
                      <a:pt x="36433" y="93032"/>
                      <a:pt x="42279" y="83896"/>
                      <a:pt x="48121" y="74755"/>
                    </a:cubicBezTo>
                    <a:cubicBezTo>
                      <a:pt x="54023" y="65655"/>
                      <a:pt x="59436" y="56245"/>
                      <a:pt x="64763" y="47581"/>
                    </a:cubicBezTo>
                    <a:cubicBezTo>
                      <a:pt x="70108" y="38930"/>
                      <a:pt x="74823" y="30690"/>
                      <a:pt x="78828" y="23610"/>
                    </a:cubicBezTo>
                    <a:cubicBezTo>
                      <a:pt x="82863" y="16546"/>
                      <a:pt x="86225" y="10656"/>
                      <a:pt x="88579" y="6537"/>
                    </a:cubicBezTo>
                    <a:cubicBezTo>
                      <a:pt x="90952" y="2425"/>
                      <a:pt x="92171" y="4"/>
                      <a:pt x="92171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4" name="任意多边形: 形状 215"/>
              <p:cNvSpPr/>
              <p:nvPr/>
            </p:nvSpPr>
            <p:spPr>
              <a:xfrm>
                <a:off x="10808104" y="2473055"/>
                <a:ext cx="61820" cy="161988"/>
              </a:xfrm>
              <a:custGeom>
                <a:avLst/>
                <a:gdLst>
                  <a:gd name="connsiteX0" fmla="*/ 0 w 61820"/>
                  <a:gd name="connsiteY0" fmla="*/ 161988 h 161988"/>
                  <a:gd name="connsiteX1" fmla="*/ 3155 w 61820"/>
                  <a:gd name="connsiteY1" fmla="*/ 155234 h 161988"/>
                  <a:gd name="connsiteX2" fmla="*/ 11259 w 61820"/>
                  <a:gd name="connsiteY2" fmla="*/ 137323 h 161988"/>
                  <a:gd name="connsiteX3" fmla="*/ 22284 w 61820"/>
                  <a:gd name="connsiteY3" fmla="*/ 111803 h 161988"/>
                  <a:gd name="connsiteX4" fmla="*/ 34032 w 61820"/>
                  <a:gd name="connsiteY4" fmla="*/ 82185 h 161988"/>
                  <a:gd name="connsiteX5" fmla="*/ 53773 w 61820"/>
                  <a:gd name="connsiteY5" fmla="*/ 25896 h 161988"/>
                  <a:gd name="connsiteX6" fmla="*/ 61821 w 61820"/>
                  <a:gd name="connsiteY6" fmla="*/ 0 h 16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820" h="161988">
                    <a:moveTo>
                      <a:pt x="0" y="161988"/>
                    </a:moveTo>
                    <a:cubicBezTo>
                      <a:pt x="0" y="161988"/>
                      <a:pt x="1147" y="159532"/>
                      <a:pt x="3155" y="155234"/>
                    </a:cubicBezTo>
                    <a:cubicBezTo>
                      <a:pt x="5152" y="150928"/>
                      <a:pt x="8116" y="144828"/>
                      <a:pt x="11259" y="137323"/>
                    </a:cubicBezTo>
                    <a:cubicBezTo>
                      <a:pt x="14486" y="129854"/>
                      <a:pt x="18252" y="121142"/>
                      <a:pt x="22284" y="111803"/>
                    </a:cubicBezTo>
                    <a:cubicBezTo>
                      <a:pt x="26031" y="102350"/>
                      <a:pt x="30031" y="92269"/>
                      <a:pt x="34032" y="82185"/>
                    </a:cubicBezTo>
                    <a:cubicBezTo>
                      <a:pt x="41636" y="61869"/>
                      <a:pt x="48971" y="41446"/>
                      <a:pt x="53773" y="25896"/>
                    </a:cubicBezTo>
                    <a:cubicBezTo>
                      <a:pt x="58916" y="10458"/>
                      <a:pt x="61817" y="0"/>
                      <a:pt x="61821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5" name="任意多边形: 形状 216"/>
              <p:cNvSpPr/>
              <p:nvPr/>
            </p:nvSpPr>
            <p:spPr>
              <a:xfrm>
                <a:off x="10893368" y="2220102"/>
                <a:ext cx="37505" cy="169406"/>
              </a:xfrm>
              <a:custGeom>
                <a:avLst/>
                <a:gdLst>
                  <a:gd name="connsiteX0" fmla="*/ 0 w 37505"/>
                  <a:gd name="connsiteY0" fmla="*/ 169406 h 169406"/>
                  <a:gd name="connsiteX1" fmla="*/ 1918 w 37505"/>
                  <a:gd name="connsiteY1" fmla="*/ 162203 h 169406"/>
                  <a:gd name="connsiteX2" fmla="*/ 6787 w 37505"/>
                  <a:gd name="connsiteY2" fmla="*/ 143153 h 169406"/>
                  <a:gd name="connsiteX3" fmla="*/ 13271 w 37505"/>
                  <a:gd name="connsiteY3" fmla="*/ 116122 h 169406"/>
                  <a:gd name="connsiteX4" fmla="*/ 20459 w 37505"/>
                  <a:gd name="connsiteY4" fmla="*/ 85082 h 169406"/>
                  <a:gd name="connsiteX5" fmla="*/ 27091 w 37505"/>
                  <a:gd name="connsiteY5" fmla="*/ 53916 h 169406"/>
                  <a:gd name="connsiteX6" fmla="*/ 30147 w 37505"/>
                  <a:gd name="connsiteY6" fmla="*/ 39576 h 169406"/>
                  <a:gd name="connsiteX7" fmla="*/ 32568 w 37505"/>
                  <a:gd name="connsiteY7" fmla="*/ 26666 h 169406"/>
                  <a:gd name="connsiteX8" fmla="*/ 37505 w 37505"/>
                  <a:gd name="connsiteY8" fmla="*/ 0 h 169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505" h="169406">
                    <a:moveTo>
                      <a:pt x="0" y="169406"/>
                    </a:moveTo>
                    <a:cubicBezTo>
                      <a:pt x="0" y="169406"/>
                      <a:pt x="699" y="166787"/>
                      <a:pt x="1918" y="162203"/>
                    </a:cubicBezTo>
                    <a:cubicBezTo>
                      <a:pt x="3128" y="157611"/>
                      <a:pt x="4961" y="151082"/>
                      <a:pt x="6787" y="143153"/>
                    </a:cubicBezTo>
                    <a:cubicBezTo>
                      <a:pt x="8685" y="135243"/>
                      <a:pt x="10895" y="126012"/>
                      <a:pt x="13271" y="116122"/>
                    </a:cubicBezTo>
                    <a:cubicBezTo>
                      <a:pt x="15594" y="106220"/>
                      <a:pt x="18321" y="95718"/>
                      <a:pt x="20459" y="85082"/>
                    </a:cubicBezTo>
                    <a:cubicBezTo>
                      <a:pt x="22714" y="74474"/>
                      <a:pt x="24976" y="63861"/>
                      <a:pt x="27091" y="53916"/>
                    </a:cubicBezTo>
                    <a:cubicBezTo>
                      <a:pt x="28150" y="48939"/>
                      <a:pt x="29175" y="44137"/>
                      <a:pt x="30147" y="39576"/>
                    </a:cubicBezTo>
                    <a:cubicBezTo>
                      <a:pt x="31009" y="34996"/>
                      <a:pt x="31818" y="30663"/>
                      <a:pt x="32568" y="26666"/>
                    </a:cubicBezTo>
                    <a:cubicBezTo>
                      <a:pt x="35533" y="10668"/>
                      <a:pt x="37505" y="0"/>
                      <a:pt x="37505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6" name="任意多边形: 形状 217"/>
              <p:cNvSpPr/>
              <p:nvPr/>
            </p:nvSpPr>
            <p:spPr>
              <a:xfrm>
                <a:off x="10944483" y="1961614"/>
                <a:ext cx="15494" cy="172795"/>
              </a:xfrm>
              <a:custGeom>
                <a:avLst/>
                <a:gdLst>
                  <a:gd name="connsiteX0" fmla="*/ 0 w 15494"/>
                  <a:gd name="connsiteY0" fmla="*/ 172795 h 172795"/>
                  <a:gd name="connsiteX1" fmla="*/ 3441 w 15494"/>
                  <a:gd name="connsiteY1" fmla="*/ 145895 h 172795"/>
                  <a:gd name="connsiteX2" fmla="*/ 9782 w 15494"/>
                  <a:gd name="connsiteY2" fmla="*/ 86578 h 172795"/>
                  <a:gd name="connsiteX3" fmla="*/ 11283 w 15494"/>
                  <a:gd name="connsiteY3" fmla="*/ 70461 h 172795"/>
                  <a:gd name="connsiteX4" fmla="*/ 12342 w 15494"/>
                  <a:gd name="connsiteY4" fmla="*/ 54820 h 172795"/>
                  <a:gd name="connsiteX5" fmla="*/ 14224 w 15494"/>
                  <a:gd name="connsiteY5" fmla="*/ 27087 h 172795"/>
                  <a:gd name="connsiteX6" fmla="*/ 15228 w 15494"/>
                  <a:gd name="connsiteY6" fmla="*/ 7453 h 172795"/>
                  <a:gd name="connsiteX7" fmla="*/ 15494 w 15494"/>
                  <a:gd name="connsiteY7" fmla="*/ 0 h 172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94" h="172795">
                    <a:moveTo>
                      <a:pt x="0" y="172795"/>
                    </a:moveTo>
                    <a:cubicBezTo>
                      <a:pt x="0" y="172795"/>
                      <a:pt x="1377" y="162036"/>
                      <a:pt x="3441" y="145895"/>
                    </a:cubicBezTo>
                    <a:cubicBezTo>
                      <a:pt x="5775" y="129786"/>
                      <a:pt x="7592" y="108160"/>
                      <a:pt x="9782" y="86578"/>
                    </a:cubicBezTo>
                    <a:cubicBezTo>
                      <a:pt x="10275" y="81177"/>
                      <a:pt x="10926" y="75791"/>
                      <a:pt x="11283" y="70461"/>
                    </a:cubicBezTo>
                    <a:cubicBezTo>
                      <a:pt x="11645" y="65135"/>
                      <a:pt x="12001" y="59892"/>
                      <a:pt x="12342" y="54820"/>
                    </a:cubicBezTo>
                    <a:cubicBezTo>
                      <a:pt x="13029" y="44676"/>
                      <a:pt x="13673" y="35207"/>
                      <a:pt x="14224" y="27087"/>
                    </a:cubicBezTo>
                    <a:cubicBezTo>
                      <a:pt x="14859" y="18974"/>
                      <a:pt x="15073" y="12200"/>
                      <a:pt x="15228" y="7453"/>
                    </a:cubicBezTo>
                    <a:cubicBezTo>
                      <a:pt x="15398" y="2711"/>
                      <a:pt x="15494" y="0"/>
                      <a:pt x="15494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7" name="任意多边形: 形状 218"/>
              <p:cNvSpPr/>
              <p:nvPr/>
            </p:nvSpPr>
            <p:spPr>
              <a:xfrm>
                <a:off x="10950110" y="1701768"/>
                <a:ext cx="11414" cy="173093"/>
              </a:xfrm>
              <a:custGeom>
                <a:avLst/>
                <a:gdLst>
                  <a:gd name="connsiteX0" fmla="*/ 11390 w 11414"/>
                  <a:gd name="connsiteY0" fmla="*/ 173093 h 173093"/>
                  <a:gd name="connsiteX1" fmla="*/ 11342 w 11414"/>
                  <a:gd name="connsiteY1" fmla="*/ 165636 h 173093"/>
                  <a:gd name="connsiteX2" fmla="*/ 10751 w 11414"/>
                  <a:gd name="connsiteY2" fmla="*/ 145983 h 173093"/>
                  <a:gd name="connsiteX3" fmla="*/ 9914 w 11414"/>
                  <a:gd name="connsiteY3" fmla="*/ 118197 h 173093"/>
                  <a:gd name="connsiteX4" fmla="*/ 8013 w 11414"/>
                  <a:gd name="connsiteY4" fmla="*/ 86392 h 173093"/>
                  <a:gd name="connsiteX5" fmla="*/ 5766 w 11414"/>
                  <a:gd name="connsiteY5" fmla="*/ 54610 h 173093"/>
                  <a:gd name="connsiteX6" fmla="*/ 2961 w 11414"/>
                  <a:gd name="connsiteY6" fmla="*/ 26956 h 173093"/>
                  <a:gd name="connsiteX7" fmla="*/ 977 w 11414"/>
                  <a:gd name="connsiteY7" fmla="*/ 7394 h 173093"/>
                  <a:gd name="connsiteX8" fmla="*/ 0 w 11414"/>
                  <a:gd name="connsiteY8" fmla="*/ 0 h 17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4" h="173093">
                    <a:moveTo>
                      <a:pt x="11390" y="173093"/>
                    </a:moveTo>
                    <a:cubicBezTo>
                      <a:pt x="11390" y="173093"/>
                      <a:pt x="11469" y="170378"/>
                      <a:pt x="11342" y="165636"/>
                    </a:cubicBezTo>
                    <a:cubicBezTo>
                      <a:pt x="11200" y="160893"/>
                      <a:pt x="10994" y="154115"/>
                      <a:pt x="10751" y="145983"/>
                    </a:cubicBezTo>
                    <a:cubicBezTo>
                      <a:pt x="10509" y="137851"/>
                      <a:pt x="10219" y="128365"/>
                      <a:pt x="9914" y="118197"/>
                    </a:cubicBezTo>
                    <a:cubicBezTo>
                      <a:pt x="9589" y="108037"/>
                      <a:pt x="8640" y="97223"/>
                      <a:pt x="8013" y="86392"/>
                    </a:cubicBezTo>
                    <a:cubicBezTo>
                      <a:pt x="7231" y="75577"/>
                      <a:pt x="6775" y="64730"/>
                      <a:pt x="5766" y="54610"/>
                    </a:cubicBezTo>
                    <a:cubicBezTo>
                      <a:pt x="4743" y="44494"/>
                      <a:pt x="3782" y="35048"/>
                      <a:pt x="2961" y="26956"/>
                    </a:cubicBezTo>
                    <a:cubicBezTo>
                      <a:pt x="2139" y="18860"/>
                      <a:pt x="1456" y="12117"/>
                      <a:pt x="977" y="7394"/>
                    </a:cubicBezTo>
                    <a:cubicBezTo>
                      <a:pt x="424" y="2679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8" name="任意多边形: 形状 219"/>
              <p:cNvSpPr/>
              <p:nvPr/>
            </p:nvSpPr>
            <p:spPr>
              <a:xfrm>
                <a:off x="10893476" y="1448093"/>
                <a:ext cx="43167" cy="167965"/>
              </a:xfrm>
              <a:custGeom>
                <a:avLst/>
                <a:gdLst>
                  <a:gd name="connsiteX0" fmla="*/ 43168 w 43167"/>
                  <a:gd name="connsiteY0" fmla="*/ 167966 h 167965"/>
                  <a:gd name="connsiteX1" fmla="*/ 41854 w 43167"/>
                  <a:gd name="connsiteY1" fmla="*/ 160623 h 167965"/>
                  <a:gd name="connsiteX2" fmla="*/ 37881 w 43167"/>
                  <a:gd name="connsiteY2" fmla="*/ 141371 h 167965"/>
                  <a:gd name="connsiteX3" fmla="*/ 24280 w 43167"/>
                  <a:gd name="connsiteY3" fmla="*/ 83292 h 167965"/>
                  <a:gd name="connsiteX4" fmla="*/ 16180 w 43167"/>
                  <a:gd name="connsiteY4" fmla="*/ 52475 h 167965"/>
                  <a:gd name="connsiteX5" fmla="*/ 8032 w 43167"/>
                  <a:gd name="connsiteY5" fmla="*/ 25900 h 167965"/>
                  <a:gd name="connsiteX6" fmla="*/ 2242 w 43167"/>
                  <a:gd name="connsiteY6" fmla="*/ 7112 h 167965"/>
                  <a:gd name="connsiteX7" fmla="*/ 0 w 43167"/>
                  <a:gd name="connsiteY7" fmla="*/ 0 h 16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67" h="167965">
                    <a:moveTo>
                      <a:pt x="43168" y="167966"/>
                    </a:moveTo>
                    <a:cubicBezTo>
                      <a:pt x="43168" y="167966"/>
                      <a:pt x="42692" y="165298"/>
                      <a:pt x="41854" y="160623"/>
                    </a:cubicBezTo>
                    <a:cubicBezTo>
                      <a:pt x="41121" y="155932"/>
                      <a:pt x="39644" y="149312"/>
                      <a:pt x="37881" y="141371"/>
                    </a:cubicBezTo>
                    <a:cubicBezTo>
                      <a:pt x="34238" y="125516"/>
                      <a:pt x="30190" y="104180"/>
                      <a:pt x="24280" y="83292"/>
                    </a:cubicBezTo>
                    <a:cubicBezTo>
                      <a:pt x="21523" y="72803"/>
                      <a:pt x="18764" y="62309"/>
                      <a:pt x="16180" y="52475"/>
                    </a:cubicBezTo>
                    <a:cubicBezTo>
                      <a:pt x="13200" y="42751"/>
                      <a:pt x="10418" y="33679"/>
                      <a:pt x="8032" y="25900"/>
                    </a:cubicBezTo>
                    <a:cubicBezTo>
                      <a:pt x="5635" y="18125"/>
                      <a:pt x="3643" y="11648"/>
                      <a:pt x="2242" y="7112"/>
                    </a:cubicBezTo>
                    <a:cubicBezTo>
                      <a:pt x="861" y="2572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19" name="任意多边形: 形状 220"/>
              <p:cNvSpPr/>
              <p:nvPr/>
            </p:nvSpPr>
            <p:spPr>
              <a:xfrm>
                <a:off x="10785106" y="1211953"/>
                <a:ext cx="77850" cy="154928"/>
              </a:xfrm>
              <a:custGeom>
                <a:avLst/>
                <a:gdLst>
                  <a:gd name="connsiteX0" fmla="*/ 77851 w 77850"/>
                  <a:gd name="connsiteY0" fmla="*/ 154928 h 154928"/>
                  <a:gd name="connsiteX1" fmla="*/ 75049 w 77850"/>
                  <a:gd name="connsiteY1" fmla="*/ 148019 h 154928"/>
                  <a:gd name="connsiteX2" fmla="*/ 67266 w 77850"/>
                  <a:gd name="connsiteY2" fmla="*/ 129969 h 154928"/>
                  <a:gd name="connsiteX3" fmla="*/ 55673 w 77850"/>
                  <a:gd name="connsiteY3" fmla="*/ 104704 h 154928"/>
                  <a:gd name="connsiteX4" fmla="*/ 49133 w 77850"/>
                  <a:gd name="connsiteY4" fmla="*/ 90456 h 154928"/>
                  <a:gd name="connsiteX5" fmla="*/ 41731 w 77850"/>
                  <a:gd name="connsiteY5" fmla="*/ 76065 h 154928"/>
                  <a:gd name="connsiteX6" fmla="*/ 27146 w 77850"/>
                  <a:gd name="connsiteY6" fmla="*/ 47732 h 154928"/>
                  <a:gd name="connsiteX7" fmla="*/ 13501 w 77850"/>
                  <a:gd name="connsiteY7" fmla="*/ 23519 h 154928"/>
                  <a:gd name="connsiteX8" fmla="*/ 0 w 77850"/>
                  <a:gd name="connsiteY8" fmla="*/ 0 h 15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850" h="154928">
                    <a:moveTo>
                      <a:pt x="77851" y="154928"/>
                    </a:moveTo>
                    <a:cubicBezTo>
                      <a:pt x="77851" y="154928"/>
                      <a:pt x="76834" y="152416"/>
                      <a:pt x="75049" y="148019"/>
                    </a:cubicBezTo>
                    <a:cubicBezTo>
                      <a:pt x="73295" y="143609"/>
                      <a:pt x="70766" y="137315"/>
                      <a:pt x="67266" y="129969"/>
                    </a:cubicBezTo>
                    <a:cubicBezTo>
                      <a:pt x="63877" y="122575"/>
                      <a:pt x="59912" y="113947"/>
                      <a:pt x="55673" y="104704"/>
                    </a:cubicBezTo>
                    <a:cubicBezTo>
                      <a:pt x="53554" y="100084"/>
                      <a:pt x="51363" y="95310"/>
                      <a:pt x="49133" y="90456"/>
                    </a:cubicBezTo>
                    <a:cubicBezTo>
                      <a:pt x="46692" y="85709"/>
                      <a:pt x="44211" y="80887"/>
                      <a:pt x="41731" y="76065"/>
                    </a:cubicBezTo>
                    <a:cubicBezTo>
                      <a:pt x="36762" y="66421"/>
                      <a:pt x="31801" y="56777"/>
                      <a:pt x="27146" y="47732"/>
                    </a:cubicBezTo>
                    <a:cubicBezTo>
                      <a:pt x="22474" y="38699"/>
                      <a:pt x="17470" y="30623"/>
                      <a:pt x="13501" y="23519"/>
                    </a:cubicBezTo>
                    <a:cubicBezTo>
                      <a:pt x="5401" y="9406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0" name="任意多边形: 形状 221"/>
              <p:cNvSpPr/>
              <p:nvPr/>
            </p:nvSpPr>
            <p:spPr>
              <a:xfrm>
                <a:off x="10627165" y="1005681"/>
                <a:ext cx="110287" cy="133774"/>
              </a:xfrm>
              <a:custGeom>
                <a:avLst/>
                <a:gdLst>
                  <a:gd name="connsiteX0" fmla="*/ 110288 w 110287"/>
                  <a:gd name="connsiteY0" fmla="*/ 133775 h 133774"/>
                  <a:gd name="connsiteX1" fmla="*/ 105994 w 110287"/>
                  <a:gd name="connsiteY1" fmla="*/ 127679 h 133774"/>
                  <a:gd name="connsiteX2" fmla="*/ 94576 w 110287"/>
                  <a:gd name="connsiteY2" fmla="*/ 111677 h 133774"/>
                  <a:gd name="connsiteX3" fmla="*/ 77518 w 110287"/>
                  <a:gd name="connsiteY3" fmla="*/ 89730 h 133774"/>
                  <a:gd name="connsiteX4" fmla="*/ 67894 w 110287"/>
                  <a:gd name="connsiteY4" fmla="*/ 77351 h 133774"/>
                  <a:gd name="connsiteX5" fmla="*/ 62949 w 110287"/>
                  <a:gd name="connsiteY5" fmla="*/ 70989 h 133774"/>
                  <a:gd name="connsiteX6" fmla="*/ 57706 w 110287"/>
                  <a:gd name="connsiteY6" fmla="*/ 64786 h 133774"/>
                  <a:gd name="connsiteX7" fmla="*/ 37005 w 110287"/>
                  <a:gd name="connsiteY7" fmla="*/ 40561 h 133774"/>
                  <a:gd name="connsiteX8" fmla="*/ 27480 w 110287"/>
                  <a:gd name="connsiteY8" fmla="*/ 29416 h 133774"/>
                  <a:gd name="connsiteX9" fmla="*/ 18558 w 110287"/>
                  <a:gd name="connsiteY9" fmla="*/ 19776 h 133774"/>
                  <a:gd name="connsiteX10" fmla="*/ 0 w 110287"/>
                  <a:gd name="connsiteY10" fmla="*/ 0 h 13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287" h="133774">
                    <a:moveTo>
                      <a:pt x="110288" y="133775"/>
                    </a:moveTo>
                    <a:cubicBezTo>
                      <a:pt x="110288" y="133775"/>
                      <a:pt x="108724" y="131556"/>
                      <a:pt x="105994" y="127679"/>
                    </a:cubicBezTo>
                    <a:cubicBezTo>
                      <a:pt x="103219" y="123829"/>
                      <a:pt x="99445" y="118193"/>
                      <a:pt x="94576" y="111677"/>
                    </a:cubicBezTo>
                    <a:cubicBezTo>
                      <a:pt x="89583" y="105251"/>
                      <a:pt x="83757" y="97758"/>
                      <a:pt x="77518" y="89730"/>
                    </a:cubicBezTo>
                    <a:cubicBezTo>
                      <a:pt x="74399" y="85717"/>
                      <a:pt x="71172" y="81566"/>
                      <a:pt x="67894" y="77351"/>
                    </a:cubicBezTo>
                    <a:cubicBezTo>
                      <a:pt x="66259" y="75244"/>
                      <a:pt x="64607" y="73120"/>
                      <a:pt x="62949" y="70989"/>
                    </a:cubicBezTo>
                    <a:cubicBezTo>
                      <a:pt x="61262" y="68878"/>
                      <a:pt x="59452" y="66858"/>
                      <a:pt x="57706" y="64786"/>
                    </a:cubicBezTo>
                    <a:cubicBezTo>
                      <a:pt x="50658" y="56539"/>
                      <a:pt x="43609" y="48292"/>
                      <a:pt x="37005" y="40561"/>
                    </a:cubicBezTo>
                    <a:cubicBezTo>
                      <a:pt x="33699" y="36695"/>
                      <a:pt x="30504" y="32960"/>
                      <a:pt x="27480" y="29416"/>
                    </a:cubicBezTo>
                    <a:cubicBezTo>
                      <a:pt x="24420" y="25900"/>
                      <a:pt x="21309" y="22773"/>
                      <a:pt x="18558" y="19776"/>
                    </a:cubicBezTo>
                    <a:cubicBezTo>
                      <a:pt x="7422" y="7910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1" name="任意多边形: 形状 222"/>
              <p:cNvSpPr/>
              <p:nvPr/>
            </p:nvSpPr>
            <p:spPr>
              <a:xfrm>
                <a:off x="10429859" y="836513"/>
                <a:ext cx="135329" cy="108465"/>
              </a:xfrm>
              <a:custGeom>
                <a:avLst/>
                <a:gdLst>
                  <a:gd name="connsiteX0" fmla="*/ 135330 w 135329"/>
                  <a:gd name="connsiteY0" fmla="*/ 108466 h 108465"/>
                  <a:gd name="connsiteX1" fmla="*/ 115054 w 135329"/>
                  <a:gd name="connsiteY1" fmla="*/ 90460 h 108465"/>
                  <a:gd name="connsiteX2" fmla="*/ 105231 w 135329"/>
                  <a:gd name="connsiteY2" fmla="*/ 81740 h 108465"/>
                  <a:gd name="connsiteX3" fmla="*/ 99857 w 135329"/>
                  <a:gd name="connsiteY3" fmla="*/ 76994 h 108465"/>
                  <a:gd name="connsiteX4" fmla="*/ 94039 w 135329"/>
                  <a:gd name="connsiteY4" fmla="*/ 72275 h 108465"/>
                  <a:gd name="connsiteX5" fmla="*/ 69294 w 135329"/>
                  <a:gd name="connsiteY5" fmla="*/ 52201 h 108465"/>
                  <a:gd name="connsiteX6" fmla="*/ 22058 w 135329"/>
                  <a:gd name="connsiteY6" fmla="*/ 15772 h 108465"/>
                  <a:gd name="connsiteX7" fmla="*/ 6092 w 135329"/>
                  <a:gd name="connsiteY7" fmla="*/ 4306 h 108465"/>
                  <a:gd name="connsiteX8" fmla="*/ 0 w 135329"/>
                  <a:gd name="connsiteY8" fmla="*/ 0 h 108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329" h="108465">
                    <a:moveTo>
                      <a:pt x="135330" y="108466"/>
                    </a:moveTo>
                    <a:cubicBezTo>
                      <a:pt x="135330" y="108466"/>
                      <a:pt x="127218" y="101263"/>
                      <a:pt x="115054" y="90460"/>
                    </a:cubicBezTo>
                    <a:cubicBezTo>
                      <a:pt x="112010" y="87757"/>
                      <a:pt x="108715" y="84836"/>
                      <a:pt x="105231" y="81740"/>
                    </a:cubicBezTo>
                    <a:cubicBezTo>
                      <a:pt x="103485" y="80197"/>
                      <a:pt x="101687" y="78613"/>
                      <a:pt x="99857" y="76994"/>
                    </a:cubicBezTo>
                    <a:cubicBezTo>
                      <a:pt x="97956" y="75450"/>
                      <a:pt x="96012" y="73878"/>
                      <a:pt x="94039" y="72275"/>
                    </a:cubicBezTo>
                    <a:cubicBezTo>
                      <a:pt x="86141" y="65869"/>
                      <a:pt x="77720" y="59035"/>
                      <a:pt x="69294" y="52201"/>
                    </a:cubicBezTo>
                    <a:cubicBezTo>
                      <a:pt x="52669" y="38247"/>
                      <a:pt x="34973" y="25670"/>
                      <a:pt x="22058" y="15772"/>
                    </a:cubicBezTo>
                    <a:cubicBezTo>
                      <a:pt x="15581" y="10851"/>
                      <a:pt x="9926" y="7100"/>
                      <a:pt x="6092" y="4306"/>
                    </a:cubicBezTo>
                    <a:cubicBezTo>
                      <a:pt x="2214" y="1568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2" name="任意多边形: 形状 223"/>
              <p:cNvSpPr/>
              <p:nvPr/>
            </p:nvSpPr>
            <p:spPr>
              <a:xfrm>
                <a:off x="10205791" y="704552"/>
                <a:ext cx="151840" cy="83879"/>
              </a:xfrm>
              <a:custGeom>
                <a:avLst/>
                <a:gdLst>
                  <a:gd name="connsiteX0" fmla="*/ 151841 w 151840"/>
                  <a:gd name="connsiteY0" fmla="*/ 83880 h 83879"/>
                  <a:gd name="connsiteX1" fmla="*/ 128793 w 151840"/>
                  <a:gd name="connsiteY1" fmla="*/ 69588 h 83879"/>
                  <a:gd name="connsiteX2" fmla="*/ 104810 w 151840"/>
                  <a:gd name="connsiteY2" fmla="*/ 55535 h 83879"/>
                  <a:gd name="connsiteX3" fmla="*/ 91249 w 151840"/>
                  <a:gd name="connsiteY3" fmla="*/ 47665 h 83879"/>
                  <a:gd name="connsiteX4" fmla="*/ 77065 w 151840"/>
                  <a:gd name="connsiteY4" fmla="*/ 39874 h 83879"/>
                  <a:gd name="connsiteX5" fmla="*/ 49049 w 151840"/>
                  <a:gd name="connsiteY5" fmla="*/ 24686 h 83879"/>
                  <a:gd name="connsiteX6" fmla="*/ 24328 w 151840"/>
                  <a:gd name="connsiteY6" fmla="*/ 11978 h 83879"/>
                  <a:gd name="connsiteX7" fmla="*/ 6719 w 151840"/>
                  <a:gd name="connsiteY7" fmla="*/ 3227 h 83879"/>
                  <a:gd name="connsiteX8" fmla="*/ 0 w 151840"/>
                  <a:gd name="connsiteY8" fmla="*/ 0 h 8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840" h="83879">
                    <a:moveTo>
                      <a:pt x="151841" y="83880"/>
                    </a:moveTo>
                    <a:cubicBezTo>
                      <a:pt x="151841" y="83880"/>
                      <a:pt x="142625" y="78161"/>
                      <a:pt x="128793" y="69588"/>
                    </a:cubicBezTo>
                    <a:cubicBezTo>
                      <a:pt x="121773" y="65476"/>
                      <a:pt x="113585" y="60678"/>
                      <a:pt x="104810" y="55535"/>
                    </a:cubicBezTo>
                    <a:cubicBezTo>
                      <a:pt x="100409" y="52991"/>
                      <a:pt x="95921" y="50256"/>
                      <a:pt x="91249" y="47665"/>
                    </a:cubicBezTo>
                    <a:cubicBezTo>
                      <a:pt x="86570" y="45097"/>
                      <a:pt x="81816" y="42485"/>
                      <a:pt x="77065" y="39874"/>
                    </a:cubicBezTo>
                    <a:cubicBezTo>
                      <a:pt x="67520" y="34719"/>
                      <a:pt x="58130" y="29277"/>
                      <a:pt x="49049" y="24686"/>
                    </a:cubicBezTo>
                    <a:cubicBezTo>
                      <a:pt x="40008" y="20038"/>
                      <a:pt x="31567" y="15696"/>
                      <a:pt x="24328" y="11978"/>
                    </a:cubicBezTo>
                    <a:cubicBezTo>
                      <a:pt x="17125" y="8195"/>
                      <a:pt x="11013" y="5259"/>
                      <a:pt x="6719" y="3227"/>
                    </a:cubicBezTo>
                    <a:cubicBezTo>
                      <a:pt x="2445" y="1171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3" name="任意多边形: 形状 224"/>
              <p:cNvSpPr/>
              <p:nvPr/>
            </p:nvSpPr>
            <p:spPr>
              <a:xfrm>
                <a:off x="9963507" y="610064"/>
                <a:ext cx="163207" cy="58793"/>
              </a:xfrm>
              <a:custGeom>
                <a:avLst/>
                <a:gdLst>
                  <a:gd name="connsiteX0" fmla="*/ 163207 w 163207"/>
                  <a:gd name="connsiteY0" fmla="*/ 58793 h 58793"/>
                  <a:gd name="connsiteX1" fmla="*/ 138172 w 163207"/>
                  <a:gd name="connsiteY1" fmla="*/ 48371 h 58793"/>
                  <a:gd name="connsiteX2" fmla="*/ 112240 w 163207"/>
                  <a:gd name="connsiteY2" fmla="*/ 38362 h 58793"/>
                  <a:gd name="connsiteX3" fmla="*/ 97611 w 163207"/>
                  <a:gd name="connsiteY3" fmla="*/ 32722 h 58793"/>
                  <a:gd name="connsiteX4" fmla="*/ 82363 w 163207"/>
                  <a:gd name="connsiteY4" fmla="*/ 27285 h 58793"/>
                  <a:gd name="connsiteX5" fmla="*/ 0 w 163207"/>
                  <a:gd name="connsiteY5" fmla="*/ 0 h 5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207" h="58793">
                    <a:moveTo>
                      <a:pt x="163207" y="58793"/>
                    </a:moveTo>
                    <a:cubicBezTo>
                      <a:pt x="163207" y="58793"/>
                      <a:pt x="153198" y="54626"/>
                      <a:pt x="138172" y="48371"/>
                    </a:cubicBezTo>
                    <a:cubicBezTo>
                      <a:pt x="130580" y="45442"/>
                      <a:pt x="121725" y="42021"/>
                      <a:pt x="112240" y="38362"/>
                    </a:cubicBezTo>
                    <a:cubicBezTo>
                      <a:pt x="107497" y="36532"/>
                      <a:pt x="102593" y="34639"/>
                      <a:pt x="97611" y="32722"/>
                    </a:cubicBezTo>
                    <a:cubicBezTo>
                      <a:pt x="92579" y="30928"/>
                      <a:pt x="87471" y="29107"/>
                      <a:pt x="82363" y="27285"/>
                    </a:cubicBezTo>
                    <a:cubicBezTo>
                      <a:pt x="41617" y="12339"/>
                      <a:pt x="0" y="-4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4" name="任意多边形: 形状 225"/>
              <p:cNvSpPr/>
              <p:nvPr/>
            </p:nvSpPr>
            <p:spPr>
              <a:xfrm>
                <a:off x="9709578" y="553890"/>
                <a:ext cx="170279" cy="33139"/>
              </a:xfrm>
              <a:custGeom>
                <a:avLst/>
                <a:gdLst>
                  <a:gd name="connsiteX0" fmla="*/ 170279 w 170279"/>
                  <a:gd name="connsiteY0" fmla="*/ 33139 h 33139"/>
                  <a:gd name="connsiteX1" fmla="*/ 143930 w 170279"/>
                  <a:gd name="connsiteY1" fmla="*/ 26718 h 33139"/>
                  <a:gd name="connsiteX2" fmla="*/ 85558 w 170279"/>
                  <a:gd name="connsiteY2" fmla="*/ 14399 h 33139"/>
                  <a:gd name="connsiteX3" fmla="*/ 26825 w 170279"/>
                  <a:gd name="connsiteY3" fmla="*/ 3961 h 33139"/>
                  <a:gd name="connsiteX4" fmla="*/ 7381 w 170279"/>
                  <a:gd name="connsiteY4" fmla="*/ 1052 h 33139"/>
                  <a:gd name="connsiteX5" fmla="*/ 0 w 170279"/>
                  <a:gd name="connsiteY5" fmla="*/ 0 h 3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279" h="33139">
                    <a:moveTo>
                      <a:pt x="170279" y="33139"/>
                    </a:moveTo>
                    <a:cubicBezTo>
                      <a:pt x="170279" y="33139"/>
                      <a:pt x="159742" y="30571"/>
                      <a:pt x="143930" y="26718"/>
                    </a:cubicBezTo>
                    <a:cubicBezTo>
                      <a:pt x="128015" y="23340"/>
                      <a:pt x="106910" y="18276"/>
                      <a:pt x="85558" y="14399"/>
                    </a:cubicBezTo>
                    <a:cubicBezTo>
                      <a:pt x="64301" y="10057"/>
                      <a:pt x="42867" y="6675"/>
                      <a:pt x="26825" y="3961"/>
                    </a:cubicBezTo>
                    <a:cubicBezTo>
                      <a:pt x="18812" y="2536"/>
                      <a:pt x="12069" y="1782"/>
                      <a:pt x="7381" y="1052"/>
                    </a:cubicBezTo>
                    <a:cubicBezTo>
                      <a:pt x="2683" y="381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5" name="任意多边形: 形状 226"/>
              <p:cNvSpPr/>
              <p:nvPr/>
            </p:nvSpPr>
            <p:spPr>
              <a:xfrm>
                <a:off x="9450038" y="537230"/>
                <a:ext cx="173350" cy="6663"/>
              </a:xfrm>
              <a:custGeom>
                <a:avLst/>
                <a:gdLst>
                  <a:gd name="connsiteX0" fmla="*/ 173351 w 173350"/>
                  <a:gd name="connsiteY0" fmla="*/ 6663 h 6663"/>
                  <a:gd name="connsiteX1" fmla="*/ 86760 w 173350"/>
                  <a:gd name="connsiteY1" fmla="*/ 1174 h 6663"/>
                  <a:gd name="connsiteX2" fmla="*/ 54911 w 173350"/>
                  <a:gd name="connsiteY2" fmla="*/ 341 h 6663"/>
                  <a:gd name="connsiteX3" fmla="*/ 27119 w 173350"/>
                  <a:gd name="connsiteY3" fmla="*/ 51 h 6663"/>
                  <a:gd name="connsiteX4" fmla="*/ 0 w 173350"/>
                  <a:gd name="connsiteY4" fmla="*/ 301 h 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350" h="6663">
                    <a:moveTo>
                      <a:pt x="173351" y="6663"/>
                    </a:moveTo>
                    <a:cubicBezTo>
                      <a:pt x="173351" y="6659"/>
                      <a:pt x="130139" y="2508"/>
                      <a:pt x="86760" y="1174"/>
                    </a:cubicBezTo>
                    <a:cubicBezTo>
                      <a:pt x="75926" y="611"/>
                      <a:pt x="65075" y="504"/>
                      <a:pt x="54911" y="341"/>
                    </a:cubicBezTo>
                    <a:cubicBezTo>
                      <a:pt x="44743" y="242"/>
                      <a:pt x="35255" y="-135"/>
                      <a:pt x="27119" y="51"/>
                    </a:cubicBezTo>
                    <a:cubicBezTo>
                      <a:pt x="10846" y="202"/>
                      <a:pt x="0" y="301"/>
                      <a:pt x="0" y="301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6" name="任意多边形: 形状 227"/>
              <p:cNvSpPr/>
              <p:nvPr/>
            </p:nvSpPr>
            <p:spPr>
              <a:xfrm>
                <a:off x="9191473" y="541424"/>
                <a:ext cx="171882" cy="23268"/>
              </a:xfrm>
              <a:custGeom>
                <a:avLst/>
                <a:gdLst>
                  <a:gd name="connsiteX0" fmla="*/ 171883 w 171882"/>
                  <a:gd name="connsiteY0" fmla="*/ 0 h 23268"/>
                  <a:gd name="connsiteX1" fmla="*/ 144863 w 171882"/>
                  <a:gd name="connsiteY1" fmla="*/ 2361 h 23268"/>
                  <a:gd name="connsiteX2" fmla="*/ 131779 w 171882"/>
                  <a:gd name="connsiteY2" fmla="*/ 3520 h 23268"/>
                  <a:gd name="connsiteX3" fmla="*/ 117214 w 171882"/>
                  <a:gd name="connsiteY3" fmla="*/ 5191 h 23268"/>
                  <a:gd name="connsiteX4" fmla="*/ 85582 w 171882"/>
                  <a:gd name="connsiteY4" fmla="*/ 9033 h 23268"/>
                  <a:gd name="connsiteX5" fmla="*/ 54043 w 171882"/>
                  <a:gd name="connsiteY5" fmla="*/ 13545 h 23268"/>
                  <a:gd name="connsiteX6" fmla="*/ 26643 w 171882"/>
                  <a:gd name="connsiteY6" fmla="*/ 18225 h 23268"/>
                  <a:gd name="connsiteX7" fmla="*/ 7314 w 171882"/>
                  <a:gd name="connsiteY7" fmla="*/ 21804 h 23268"/>
                  <a:gd name="connsiteX8" fmla="*/ 0 w 171882"/>
                  <a:gd name="connsiteY8" fmla="*/ 23269 h 23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882" h="23268">
                    <a:moveTo>
                      <a:pt x="171883" y="0"/>
                    </a:moveTo>
                    <a:cubicBezTo>
                      <a:pt x="171883" y="0"/>
                      <a:pt x="161076" y="945"/>
                      <a:pt x="144863" y="2361"/>
                    </a:cubicBezTo>
                    <a:cubicBezTo>
                      <a:pt x="140811" y="2719"/>
                      <a:pt x="136422" y="3111"/>
                      <a:pt x="131779" y="3520"/>
                    </a:cubicBezTo>
                    <a:cubicBezTo>
                      <a:pt x="127151" y="4052"/>
                      <a:pt x="122270" y="4612"/>
                      <a:pt x="117214" y="5191"/>
                    </a:cubicBezTo>
                    <a:cubicBezTo>
                      <a:pt x="107125" y="6441"/>
                      <a:pt x="96306" y="7374"/>
                      <a:pt x="85582" y="9033"/>
                    </a:cubicBezTo>
                    <a:cubicBezTo>
                      <a:pt x="74847" y="10569"/>
                      <a:pt x="64108" y="12105"/>
                      <a:pt x="54043" y="13545"/>
                    </a:cubicBezTo>
                    <a:cubicBezTo>
                      <a:pt x="44018" y="15260"/>
                      <a:pt x="34660" y="16855"/>
                      <a:pt x="26643" y="18225"/>
                    </a:cubicBezTo>
                    <a:cubicBezTo>
                      <a:pt x="18614" y="19522"/>
                      <a:pt x="11962" y="20840"/>
                      <a:pt x="7314" y="21804"/>
                    </a:cubicBezTo>
                    <a:cubicBezTo>
                      <a:pt x="2660" y="22733"/>
                      <a:pt x="0" y="23269"/>
                      <a:pt x="0" y="2326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7" name="任意多边形: 形状 228"/>
              <p:cNvSpPr/>
              <p:nvPr/>
            </p:nvSpPr>
            <p:spPr>
              <a:xfrm>
                <a:off x="8943379" y="584374"/>
                <a:ext cx="163595" cy="57400"/>
              </a:xfrm>
              <a:custGeom>
                <a:avLst/>
                <a:gdLst>
                  <a:gd name="connsiteX0" fmla="*/ 163596 w 163595"/>
                  <a:gd name="connsiteY0" fmla="*/ 0 h 57400"/>
                  <a:gd name="connsiteX1" fmla="*/ 156385 w 163595"/>
                  <a:gd name="connsiteY1" fmla="*/ 1889 h 57400"/>
                  <a:gd name="connsiteX2" fmla="*/ 137505 w 163595"/>
                  <a:gd name="connsiteY2" fmla="*/ 7374 h 57400"/>
                  <a:gd name="connsiteX3" fmla="*/ 80677 w 163595"/>
                  <a:gd name="connsiteY3" fmla="*/ 25503 h 57400"/>
                  <a:gd name="connsiteX4" fmla="*/ 0 w 163595"/>
                  <a:gd name="connsiteY4" fmla="*/ 57400 h 5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95" h="57400">
                    <a:moveTo>
                      <a:pt x="163596" y="0"/>
                    </a:moveTo>
                    <a:cubicBezTo>
                      <a:pt x="163596" y="0"/>
                      <a:pt x="160973" y="687"/>
                      <a:pt x="156385" y="1889"/>
                    </a:cubicBezTo>
                    <a:cubicBezTo>
                      <a:pt x="151797" y="3100"/>
                      <a:pt x="145316" y="5108"/>
                      <a:pt x="137505" y="7374"/>
                    </a:cubicBezTo>
                    <a:cubicBezTo>
                      <a:pt x="121833" y="11755"/>
                      <a:pt x="101215" y="18542"/>
                      <a:pt x="80677" y="25503"/>
                    </a:cubicBezTo>
                    <a:cubicBezTo>
                      <a:pt x="39596" y="39564"/>
                      <a:pt x="0" y="57400"/>
                      <a:pt x="0" y="5740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8" name="任意多边形: 形状 229"/>
              <p:cNvSpPr/>
              <p:nvPr/>
            </p:nvSpPr>
            <p:spPr>
              <a:xfrm>
                <a:off x="8722844" y="680096"/>
                <a:ext cx="142704" cy="98254"/>
              </a:xfrm>
              <a:custGeom>
                <a:avLst/>
                <a:gdLst>
                  <a:gd name="connsiteX0" fmla="*/ 142704 w 142704"/>
                  <a:gd name="connsiteY0" fmla="*/ 0 h 98254"/>
                  <a:gd name="connsiteX1" fmla="*/ 136219 w 142704"/>
                  <a:gd name="connsiteY1" fmla="*/ 3683 h 98254"/>
                  <a:gd name="connsiteX2" fmla="*/ 119197 w 142704"/>
                  <a:gd name="connsiteY2" fmla="*/ 13522 h 98254"/>
                  <a:gd name="connsiteX3" fmla="*/ 95500 w 142704"/>
                  <a:gd name="connsiteY3" fmla="*/ 28047 h 98254"/>
                  <a:gd name="connsiteX4" fmla="*/ 82244 w 142704"/>
                  <a:gd name="connsiteY4" fmla="*/ 36413 h 98254"/>
                  <a:gd name="connsiteX5" fmla="*/ 68901 w 142704"/>
                  <a:gd name="connsiteY5" fmla="*/ 45577 h 98254"/>
                  <a:gd name="connsiteX6" fmla="*/ 55559 w 142704"/>
                  <a:gd name="connsiteY6" fmla="*/ 54741 h 98254"/>
                  <a:gd name="connsiteX7" fmla="*/ 42977 w 142704"/>
                  <a:gd name="connsiteY7" fmla="*/ 64091 h 98254"/>
                  <a:gd name="connsiteX8" fmla="*/ 20943 w 142704"/>
                  <a:gd name="connsiteY8" fmla="*/ 81030 h 98254"/>
                  <a:gd name="connsiteX9" fmla="*/ 5711 w 142704"/>
                  <a:gd name="connsiteY9" fmla="*/ 93464 h 98254"/>
                  <a:gd name="connsiteX10" fmla="*/ 0 w 142704"/>
                  <a:gd name="connsiteY10" fmla="*/ 98254 h 98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704" h="98254">
                    <a:moveTo>
                      <a:pt x="142704" y="0"/>
                    </a:moveTo>
                    <a:cubicBezTo>
                      <a:pt x="142704" y="0"/>
                      <a:pt x="140315" y="1286"/>
                      <a:pt x="136219" y="3683"/>
                    </a:cubicBezTo>
                    <a:cubicBezTo>
                      <a:pt x="132111" y="6056"/>
                      <a:pt x="126241" y="9450"/>
                      <a:pt x="119197" y="13522"/>
                    </a:cubicBezTo>
                    <a:cubicBezTo>
                      <a:pt x="112074" y="17462"/>
                      <a:pt x="104116" y="22642"/>
                      <a:pt x="95500" y="28047"/>
                    </a:cubicBezTo>
                    <a:cubicBezTo>
                      <a:pt x="91202" y="30762"/>
                      <a:pt x="86756" y="33564"/>
                      <a:pt x="82244" y="36413"/>
                    </a:cubicBezTo>
                    <a:cubicBezTo>
                      <a:pt x="77843" y="39433"/>
                      <a:pt x="73370" y="42505"/>
                      <a:pt x="68901" y="45577"/>
                    </a:cubicBezTo>
                    <a:cubicBezTo>
                      <a:pt x="64428" y="48649"/>
                      <a:pt x="59960" y="51717"/>
                      <a:pt x="55559" y="54741"/>
                    </a:cubicBezTo>
                    <a:cubicBezTo>
                      <a:pt x="51221" y="57852"/>
                      <a:pt x="47061" y="61063"/>
                      <a:pt x="42977" y="64091"/>
                    </a:cubicBezTo>
                    <a:cubicBezTo>
                      <a:pt x="34857" y="70211"/>
                      <a:pt x="27142" y="75751"/>
                      <a:pt x="20943" y="81030"/>
                    </a:cubicBezTo>
                    <a:cubicBezTo>
                      <a:pt x="14641" y="86173"/>
                      <a:pt x="9390" y="90460"/>
                      <a:pt x="5711" y="93464"/>
                    </a:cubicBezTo>
                    <a:cubicBezTo>
                      <a:pt x="2000" y="96429"/>
                      <a:pt x="4" y="98258"/>
                      <a:pt x="0" y="9825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29" name="任意多边形: 形状 230"/>
              <p:cNvSpPr/>
              <p:nvPr/>
            </p:nvSpPr>
            <p:spPr>
              <a:xfrm>
                <a:off x="8560824" y="838652"/>
                <a:ext cx="99690" cy="141430"/>
              </a:xfrm>
              <a:custGeom>
                <a:avLst/>
                <a:gdLst>
                  <a:gd name="connsiteX0" fmla="*/ 99691 w 99690"/>
                  <a:gd name="connsiteY0" fmla="*/ 0 h 141430"/>
                  <a:gd name="connsiteX1" fmla="*/ 94595 w 99690"/>
                  <a:gd name="connsiteY1" fmla="*/ 5445 h 141430"/>
                  <a:gd name="connsiteX2" fmla="*/ 81776 w 99690"/>
                  <a:gd name="connsiteY2" fmla="*/ 20344 h 141430"/>
                  <a:gd name="connsiteX3" fmla="*/ 73259 w 99690"/>
                  <a:gd name="connsiteY3" fmla="*/ 30345 h 141430"/>
                  <a:gd name="connsiteX4" fmla="*/ 64230 w 99690"/>
                  <a:gd name="connsiteY4" fmla="*/ 41890 h 141430"/>
                  <a:gd name="connsiteX5" fmla="*/ 45243 w 99690"/>
                  <a:gd name="connsiteY5" fmla="*/ 67469 h 141430"/>
                  <a:gd name="connsiteX6" fmla="*/ 27519 w 99690"/>
                  <a:gd name="connsiteY6" fmla="*/ 93936 h 141430"/>
                  <a:gd name="connsiteX7" fmla="*/ 19760 w 99690"/>
                  <a:gd name="connsiteY7" fmla="*/ 106374 h 141430"/>
                  <a:gd name="connsiteX8" fmla="*/ 16184 w 99690"/>
                  <a:gd name="connsiteY8" fmla="*/ 112145 h 141430"/>
                  <a:gd name="connsiteX9" fmla="*/ 13105 w 99690"/>
                  <a:gd name="connsiteY9" fmla="*/ 117693 h 141430"/>
                  <a:gd name="connsiteX10" fmla="*/ 3564 w 99690"/>
                  <a:gd name="connsiteY10" fmla="*/ 134882 h 141430"/>
                  <a:gd name="connsiteX11" fmla="*/ 889 w 99690"/>
                  <a:gd name="connsiteY11" fmla="*/ 139696 h 141430"/>
                  <a:gd name="connsiteX12" fmla="*/ 0 w 99690"/>
                  <a:gd name="connsiteY12" fmla="*/ 141430 h 14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9690" h="141430">
                    <a:moveTo>
                      <a:pt x="99691" y="0"/>
                    </a:moveTo>
                    <a:cubicBezTo>
                      <a:pt x="99691" y="0"/>
                      <a:pt x="97837" y="1980"/>
                      <a:pt x="94595" y="5445"/>
                    </a:cubicBezTo>
                    <a:cubicBezTo>
                      <a:pt x="91368" y="8922"/>
                      <a:pt x="87082" y="14180"/>
                      <a:pt x="81776" y="20344"/>
                    </a:cubicBezTo>
                    <a:cubicBezTo>
                      <a:pt x="79137" y="23439"/>
                      <a:pt x="76279" y="26797"/>
                      <a:pt x="73259" y="30345"/>
                    </a:cubicBezTo>
                    <a:cubicBezTo>
                      <a:pt x="70262" y="33913"/>
                      <a:pt x="67369" y="37894"/>
                      <a:pt x="64230" y="41890"/>
                    </a:cubicBezTo>
                    <a:cubicBezTo>
                      <a:pt x="58026" y="49947"/>
                      <a:pt x="51256" y="58432"/>
                      <a:pt x="45243" y="67469"/>
                    </a:cubicBezTo>
                    <a:cubicBezTo>
                      <a:pt x="39052" y="76379"/>
                      <a:pt x="32714" y="85185"/>
                      <a:pt x="27519" y="93936"/>
                    </a:cubicBezTo>
                    <a:cubicBezTo>
                      <a:pt x="24828" y="98250"/>
                      <a:pt x="22228" y="102422"/>
                      <a:pt x="19760" y="106374"/>
                    </a:cubicBezTo>
                    <a:cubicBezTo>
                      <a:pt x="18530" y="108355"/>
                      <a:pt x="17339" y="110280"/>
                      <a:pt x="16184" y="112145"/>
                    </a:cubicBezTo>
                    <a:cubicBezTo>
                      <a:pt x="15116" y="114062"/>
                      <a:pt x="14092" y="115915"/>
                      <a:pt x="13105" y="117693"/>
                    </a:cubicBezTo>
                    <a:cubicBezTo>
                      <a:pt x="9155" y="124805"/>
                      <a:pt x="5865" y="130735"/>
                      <a:pt x="3564" y="134882"/>
                    </a:cubicBezTo>
                    <a:cubicBezTo>
                      <a:pt x="2413" y="136958"/>
                      <a:pt x="1504" y="138589"/>
                      <a:pt x="889" y="139696"/>
                    </a:cubicBezTo>
                    <a:cubicBezTo>
                      <a:pt x="269" y="140807"/>
                      <a:pt x="0" y="141430"/>
                      <a:pt x="0" y="14143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0" name="任意多边形: 形状 231"/>
              <p:cNvSpPr/>
              <p:nvPr/>
            </p:nvSpPr>
            <p:spPr>
              <a:xfrm>
                <a:off x="8490477" y="1059660"/>
                <a:ext cx="35893" cy="169275"/>
              </a:xfrm>
              <a:custGeom>
                <a:avLst/>
                <a:gdLst>
                  <a:gd name="connsiteX0" fmla="*/ 35893 w 35893"/>
                  <a:gd name="connsiteY0" fmla="*/ 0 h 169275"/>
                  <a:gd name="connsiteX1" fmla="*/ 27380 w 35893"/>
                  <a:gd name="connsiteY1" fmla="*/ 25741 h 169275"/>
                  <a:gd name="connsiteX2" fmla="*/ 19736 w 35893"/>
                  <a:gd name="connsiteY2" fmla="*/ 52455 h 169275"/>
                  <a:gd name="connsiteX3" fmla="*/ 15915 w 35893"/>
                  <a:gd name="connsiteY3" fmla="*/ 67659 h 169275"/>
                  <a:gd name="connsiteX4" fmla="*/ 13970 w 35893"/>
                  <a:gd name="connsiteY4" fmla="*/ 75482 h 169275"/>
                  <a:gd name="connsiteX5" fmla="*/ 12398 w 35893"/>
                  <a:gd name="connsiteY5" fmla="*/ 83455 h 169275"/>
                  <a:gd name="connsiteX6" fmla="*/ 9271 w 35893"/>
                  <a:gd name="connsiteY6" fmla="*/ 99334 h 169275"/>
                  <a:gd name="connsiteX7" fmla="*/ 6540 w 35893"/>
                  <a:gd name="connsiteY7" fmla="*/ 114768 h 169275"/>
                  <a:gd name="connsiteX8" fmla="*/ 2575 w 35893"/>
                  <a:gd name="connsiteY8" fmla="*/ 142280 h 169275"/>
                  <a:gd name="connsiteX9" fmla="*/ 0 w 35893"/>
                  <a:gd name="connsiteY9" fmla="*/ 169275 h 16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93" h="169275">
                    <a:moveTo>
                      <a:pt x="35893" y="0"/>
                    </a:moveTo>
                    <a:cubicBezTo>
                      <a:pt x="35893" y="0"/>
                      <a:pt x="31932" y="10108"/>
                      <a:pt x="27380" y="25741"/>
                    </a:cubicBezTo>
                    <a:cubicBezTo>
                      <a:pt x="25015" y="33524"/>
                      <a:pt x="22010" y="42537"/>
                      <a:pt x="19736" y="52455"/>
                    </a:cubicBezTo>
                    <a:cubicBezTo>
                      <a:pt x="18498" y="57388"/>
                      <a:pt x="17216" y="62480"/>
                      <a:pt x="15915" y="67659"/>
                    </a:cubicBezTo>
                    <a:cubicBezTo>
                      <a:pt x="15271" y="70251"/>
                      <a:pt x="14621" y="72862"/>
                      <a:pt x="13970" y="75482"/>
                    </a:cubicBezTo>
                    <a:cubicBezTo>
                      <a:pt x="13446" y="78133"/>
                      <a:pt x="12923" y="80792"/>
                      <a:pt x="12398" y="83455"/>
                    </a:cubicBezTo>
                    <a:cubicBezTo>
                      <a:pt x="11346" y="88777"/>
                      <a:pt x="10303" y="94099"/>
                      <a:pt x="9271" y="99334"/>
                    </a:cubicBezTo>
                    <a:cubicBezTo>
                      <a:pt x="8231" y="104569"/>
                      <a:pt x="7156" y="109716"/>
                      <a:pt x="6540" y="114768"/>
                    </a:cubicBezTo>
                    <a:cubicBezTo>
                      <a:pt x="5092" y="124833"/>
                      <a:pt x="3734" y="134227"/>
                      <a:pt x="2575" y="142280"/>
                    </a:cubicBezTo>
                    <a:cubicBezTo>
                      <a:pt x="1028" y="158476"/>
                      <a:pt x="0" y="169275"/>
                      <a:pt x="0" y="16927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1" name="任意多边形: 形状 232"/>
              <p:cNvSpPr/>
              <p:nvPr/>
            </p:nvSpPr>
            <p:spPr>
              <a:xfrm>
                <a:off x="8488762" y="1315628"/>
                <a:ext cx="33370" cy="169703"/>
              </a:xfrm>
              <a:custGeom>
                <a:avLst/>
                <a:gdLst>
                  <a:gd name="connsiteX0" fmla="*/ 0 w 33370"/>
                  <a:gd name="connsiteY0" fmla="*/ 0 h 169703"/>
                  <a:gd name="connsiteX1" fmla="*/ 1882 w 33370"/>
                  <a:gd name="connsiteY1" fmla="*/ 27051 h 169703"/>
                  <a:gd name="connsiteX2" fmla="*/ 5307 w 33370"/>
                  <a:gd name="connsiteY2" fmla="*/ 54634 h 169703"/>
                  <a:gd name="connsiteX3" fmla="*/ 6287 w 33370"/>
                  <a:gd name="connsiteY3" fmla="*/ 62317 h 169703"/>
                  <a:gd name="connsiteX4" fmla="*/ 7712 w 33370"/>
                  <a:gd name="connsiteY4" fmla="*/ 70124 h 169703"/>
                  <a:gd name="connsiteX5" fmla="*/ 10669 w 33370"/>
                  <a:gd name="connsiteY5" fmla="*/ 86038 h 169703"/>
                  <a:gd name="connsiteX6" fmla="*/ 17666 w 33370"/>
                  <a:gd name="connsiteY6" fmla="*/ 117114 h 169703"/>
                  <a:gd name="connsiteX7" fmla="*/ 21254 w 33370"/>
                  <a:gd name="connsiteY7" fmla="*/ 131326 h 169703"/>
                  <a:gd name="connsiteX8" fmla="*/ 25067 w 33370"/>
                  <a:gd name="connsiteY8" fmla="*/ 143895 h 169703"/>
                  <a:gd name="connsiteX9" fmla="*/ 30822 w 33370"/>
                  <a:gd name="connsiteY9" fmla="*/ 162695 h 169703"/>
                  <a:gd name="connsiteX10" fmla="*/ 33370 w 33370"/>
                  <a:gd name="connsiteY10" fmla="*/ 169704 h 16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70" h="169703">
                    <a:moveTo>
                      <a:pt x="0" y="0"/>
                    </a:moveTo>
                    <a:cubicBezTo>
                      <a:pt x="0" y="0"/>
                      <a:pt x="751" y="10823"/>
                      <a:pt x="1882" y="27051"/>
                    </a:cubicBezTo>
                    <a:cubicBezTo>
                      <a:pt x="2719" y="35143"/>
                      <a:pt x="4065" y="44541"/>
                      <a:pt x="5307" y="54634"/>
                    </a:cubicBezTo>
                    <a:cubicBezTo>
                      <a:pt x="5629" y="57158"/>
                      <a:pt x="5958" y="59722"/>
                      <a:pt x="6287" y="62317"/>
                    </a:cubicBezTo>
                    <a:cubicBezTo>
                      <a:pt x="6755" y="64889"/>
                      <a:pt x="7231" y="67496"/>
                      <a:pt x="7712" y="70124"/>
                    </a:cubicBezTo>
                    <a:cubicBezTo>
                      <a:pt x="8688" y="75371"/>
                      <a:pt x="9677" y="80705"/>
                      <a:pt x="10669" y="86038"/>
                    </a:cubicBezTo>
                    <a:cubicBezTo>
                      <a:pt x="12387" y="96758"/>
                      <a:pt x="15331" y="107216"/>
                      <a:pt x="17666" y="117114"/>
                    </a:cubicBezTo>
                    <a:cubicBezTo>
                      <a:pt x="18919" y="122039"/>
                      <a:pt x="19928" y="126857"/>
                      <a:pt x="21254" y="131326"/>
                    </a:cubicBezTo>
                    <a:cubicBezTo>
                      <a:pt x="22606" y="135787"/>
                      <a:pt x="23884" y="140006"/>
                      <a:pt x="25067" y="143895"/>
                    </a:cubicBezTo>
                    <a:cubicBezTo>
                      <a:pt x="27453" y="151674"/>
                      <a:pt x="29349" y="158186"/>
                      <a:pt x="30822" y="162695"/>
                    </a:cubicBezTo>
                    <a:cubicBezTo>
                      <a:pt x="32441" y="167156"/>
                      <a:pt x="33370" y="169704"/>
                      <a:pt x="33370" y="16970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2" name="任意多边形: 形状 233"/>
              <p:cNvSpPr/>
              <p:nvPr/>
            </p:nvSpPr>
            <p:spPr>
              <a:xfrm>
                <a:off x="8556132" y="1565088"/>
                <a:ext cx="98016" cy="142628"/>
              </a:xfrm>
              <a:custGeom>
                <a:avLst/>
                <a:gdLst>
                  <a:gd name="connsiteX0" fmla="*/ 0 w 98016"/>
                  <a:gd name="connsiteY0" fmla="*/ 0 h 142628"/>
                  <a:gd name="connsiteX1" fmla="*/ 3334 w 98016"/>
                  <a:gd name="connsiteY1" fmla="*/ 6671 h 142628"/>
                  <a:gd name="connsiteX2" fmla="*/ 12863 w 98016"/>
                  <a:gd name="connsiteY2" fmla="*/ 23864 h 142628"/>
                  <a:gd name="connsiteX3" fmla="*/ 19249 w 98016"/>
                  <a:gd name="connsiteY3" fmla="*/ 35346 h 142628"/>
                  <a:gd name="connsiteX4" fmla="*/ 27003 w 98016"/>
                  <a:gd name="connsiteY4" fmla="*/ 47788 h 142628"/>
                  <a:gd name="connsiteX5" fmla="*/ 35298 w 98016"/>
                  <a:gd name="connsiteY5" fmla="*/ 61091 h 142628"/>
                  <a:gd name="connsiteX6" fmla="*/ 44427 w 98016"/>
                  <a:gd name="connsiteY6" fmla="*/ 74458 h 142628"/>
                  <a:gd name="connsiteX7" fmla="*/ 63108 w 98016"/>
                  <a:gd name="connsiteY7" fmla="*/ 100259 h 142628"/>
                  <a:gd name="connsiteX8" fmla="*/ 72085 w 98016"/>
                  <a:gd name="connsiteY8" fmla="*/ 111847 h 142628"/>
                  <a:gd name="connsiteX9" fmla="*/ 80352 w 98016"/>
                  <a:gd name="connsiteY9" fmla="*/ 122051 h 142628"/>
                  <a:gd name="connsiteX10" fmla="*/ 98016 w 98016"/>
                  <a:gd name="connsiteY10" fmla="*/ 142629 h 14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8016" h="142628">
                    <a:moveTo>
                      <a:pt x="0" y="0"/>
                    </a:moveTo>
                    <a:cubicBezTo>
                      <a:pt x="0" y="0"/>
                      <a:pt x="1131" y="2469"/>
                      <a:pt x="3334" y="6671"/>
                    </a:cubicBezTo>
                    <a:cubicBezTo>
                      <a:pt x="5631" y="10823"/>
                      <a:pt x="8918" y="16752"/>
                      <a:pt x="12863" y="23864"/>
                    </a:cubicBezTo>
                    <a:cubicBezTo>
                      <a:pt x="14839" y="27420"/>
                      <a:pt x="16982" y="31270"/>
                      <a:pt x="19249" y="35346"/>
                    </a:cubicBezTo>
                    <a:cubicBezTo>
                      <a:pt x="21713" y="39303"/>
                      <a:pt x="24312" y="43470"/>
                      <a:pt x="27003" y="47788"/>
                    </a:cubicBezTo>
                    <a:cubicBezTo>
                      <a:pt x="29694" y="52102"/>
                      <a:pt x="32473" y="56559"/>
                      <a:pt x="35298" y="61091"/>
                    </a:cubicBezTo>
                    <a:cubicBezTo>
                      <a:pt x="38100" y="65639"/>
                      <a:pt x="41378" y="69969"/>
                      <a:pt x="44427" y="74458"/>
                    </a:cubicBezTo>
                    <a:cubicBezTo>
                      <a:pt x="50626" y="83356"/>
                      <a:pt x="56698" y="92353"/>
                      <a:pt x="63108" y="100259"/>
                    </a:cubicBezTo>
                    <a:cubicBezTo>
                      <a:pt x="66219" y="104279"/>
                      <a:pt x="69227" y="108164"/>
                      <a:pt x="72085" y="111847"/>
                    </a:cubicBezTo>
                    <a:cubicBezTo>
                      <a:pt x="74902" y="115562"/>
                      <a:pt x="77637" y="119015"/>
                      <a:pt x="80352" y="122051"/>
                    </a:cubicBezTo>
                    <a:cubicBezTo>
                      <a:pt x="90952" y="134398"/>
                      <a:pt x="98016" y="142629"/>
                      <a:pt x="98016" y="14262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3" name="任意多边形: 形状 234"/>
              <p:cNvSpPr/>
              <p:nvPr/>
            </p:nvSpPr>
            <p:spPr>
              <a:xfrm>
                <a:off x="8716435" y="1768046"/>
                <a:ext cx="145596" cy="93412"/>
              </a:xfrm>
              <a:custGeom>
                <a:avLst/>
                <a:gdLst>
                  <a:gd name="connsiteX0" fmla="*/ 0 w 145596"/>
                  <a:gd name="connsiteY0" fmla="*/ 0 h 93412"/>
                  <a:gd name="connsiteX1" fmla="*/ 5660 w 145596"/>
                  <a:gd name="connsiteY1" fmla="*/ 4858 h 93412"/>
                  <a:gd name="connsiteX2" fmla="*/ 12208 w 145596"/>
                  <a:gd name="connsiteY2" fmla="*/ 10366 h 93412"/>
                  <a:gd name="connsiteX3" fmla="*/ 20990 w 145596"/>
                  <a:gd name="connsiteY3" fmla="*/ 17157 h 93412"/>
                  <a:gd name="connsiteX4" fmla="*/ 69556 w 145596"/>
                  <a:gd name="connsiteY4" fmla="*/ 51760 h 93412"/>
                  <a:gd name="connsiteX5" fmla="*/ 96769 w 145596"/>
                  <a:gd name="connsiteY5" fmla="*/ 68318 h 93412"/>
                  <a:gd name="connsiteX6" fmla="*/ 121161 w 145596"/>
                  <a:gd name="connsiteY6" fmla="*/ 81653 h 93412"/>
                  <a:gd name="connsiteX7" fmla="*/ 145597 w 145596"/>
                  <a:gd name="connsiteY7" fmla="*/ 93412 h 93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596" h="93412">
                    <a:moveTo>
                      <a:pt x="0" y="0"/>
                    </a:moveTo>
                    <a:cubicBezTo>
                      <a:pt x="0" y="0"/>
                      <a:pt x="2059" y="1766"/>
                      <a:pt x="5660" y="4858"/>
                    </a:cubicBezTo>
                    <a:cubicBezTo>
                      <a:pt x="7485" y="6374"/>
                      <a:pt x="9592" y="8342"/>
                      <a:pt x="12208" y="10366"/>
                    </a:cubicBezTo>
                    <a:cubicBezTo>
                      <a:pt x="14823" y="12386"/>
                      <a:pt x="17772" y="14668"/>
                      <a:pt x="20990" y="17157"/>
                    </a:cubicBezTo>
                    <a:cubicBezTo>
                      <a:pt x="33682" y="27345"/>
                      <a:pt x="51371" y="39933"/>
                      <a:pt x="69556" y="51760"/>
                    </a:cubicBezTo>
                    <a:cubicBezTo>
                      <a:pt x="78830" y="57376"/>
                      <a:pt x="87896" y="63361"/>
                      <a:pt x="96769" y="68318"/>
                    </a:cubicBezTo>
                    <a:cubicBezTo>
                      <a:pt x="105695" y="73196"/>
                      <a:pt x="114026" y="77748"/>
                      <a:pt x="121161" y="81653"/>
                    </a:cubicBezTo>
                    <a:cubicBezTo>
                      <a:pt x="135822" y="88709"/>
                      <a:pt x="145597" y="93412"/>
                      <a:pt x="145597" y="9341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4" name="任意多边形: 形状 235"/>
              <p:cNvSpPr/>
              <p:nvPr/>
            </p:nvSpPr>
            <p:spPr>
              <a:xfrm>
                <a:off x="8943244" y="1891752"/>
                <a:ext cx="171366" cy="22677"/>
              </a:xfrm>
              <a:custGeom>
                <a:avLst/>
                <a:gdLst>
                  <a:gd name="connsiteX0" fmla="*/ 0 w 171366"/>
                  <a:gd name="connsiteY0" fmla="*/ 0 h 22677"/>
                  <a:gd name="connsiteX1" fmla="*/ 7176 w 171366"/>
                  <a:gd name="connsiteY1" fmla="*/ 2040 h 22677"/>
                  <a:gd name="connsiteX2" fmla="*/ 26182 w 171366"/>
                  <a:gd name="connsiteY2" fmla="*/ 7045 h 22677"/>
                  <a:gd name="connsiteX3" fmla="*/ 53328 w 171366"/>
                  <a:gd name="connsiteY3" fmla="*/ 13014 h 22677"/>
                  <a:gd name="connsiteX4" fmla="*/ 84792 w 171366"/>
                  <a:gd name="connsiteY4" fmla="*/ 18062 h 22677"/>
                  <a:gd name="connsiteX5" fmla="*/ 116495 w 171366"/>
                  <a:gd name="connsiteY5" fmla="*/ 21237 h 22677"/>
                  <a:gd name="connsiteX6" fmla="*/ 144260 w 171366"/>
                  <a:gd name="connsiteY6" fmla="*/ 22420 h 22677"/>
                  <a:gd name="connsiteX7" fmla="*/ 163913 w 171366"/>
                  <a:gd name="connsiteY7" fmla="*/ 22463 h 22677"/>
                  <a:gd name="connsiteX8" fmla="*/ 171366 w 171366"/>
                  <a:gd name="connsiteY8" fmla="*/ 22277 h 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366" h="22677">
                    <a:moveTo>
                      <a:pt x="0" y="0"/>
                    </a:moveTo>
                    <a:cubicBezTo>
                      <a:pt x="0" y="0"/>
                      <a:pt x="2607" y="742"/>
                      <a:pt x="7176" y="2040"/>
                    </a:cubicBezTo>
                    <a:cubicBezTo>
                      <a:pt x="11768" y="3235"/>
                      <a:pt x="18193" y="5469"/>
                      <a:pt x="26182" y="7045"/>
                    </a:cubicBezTo>
                    <a:cubicBezTo>
                      <a:pt x="34127" y="8791"/>
                      <a:pt x="43399" y="10831"/>
                      <a:pt x="53328" y="13014"/>
                    </a:cubicBezTo>
                    <a:cubicBezTo>
                      <a:pt x="63369" y="14625"/>
                      <a:pt x="74081" y="16343"/>
                      <a:pt x="84792" y="18062"/>
                    </a:cubicBezTo>
                    <a:cubicBezTo>
                      <a:pt x="95587" y="19141"/>
                      <a:pt x="106374" y="20221"/>
                      <a:pt x="116495" y="21237"/>
                    </a:cubicBezTo>
                    <a:cubicBezTo>
                      <a:pt x="126639" y="21923"/>
                      <a:pt x="136136" y="22050"/>
                      <a:pt x="144260" y="22420"/>
                    </a:cubicBezTo>
                    <a:cubicBezTo>
                      <a:pt x="152392" y="22900"/>
                      <a:pt x="159171" y="22586"/>
                      <a:pt x="163913" y="22463"/>
                    </a:cubicBezTo>
                    <a:cubicBezTo>
                      <a:pt x="168656" y="22344"/>
                      <a:pt x="171366" y="22277"/>
                      <a:pt x="171366" y="2227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5" name="任意多边形: 形状 236"/>
              <p:cNvSpPr/>
              <p:nvPr/>
            </p:nvSpPr>
            <p:spPr>
              <a:xfrm>
                <a:off x="9200825" y="1840567"/>
                <a:ext cx="160154" cy="64472"/>
              </a:xfrm>
              <a:custGeom>
                <a:avLst/>
                <a:gdLst>
                  <a:gd name="connsiteX0" fmla="*/ 0 w 160154"/>
                  <a:gd name="connsiteY0" fmla="*/ 64472 h 64472"/>
                  <a:gd name="connsiteX1" fmla="*/ 7310 w 160154"/>
                  <a:gd name="connsiteY1" fmla="*/ 62992 h 64472"/>
                  <a:gd name="connsiteX2" fmla="*/ 15660 w 160154"/>
                  <a:gd name="connsiteY2" fmla="*/ 61127 h 64472"/>
                  <a:gd name="connsiteX3" fmla="*/ 26432 w 160154"/>
                  <a:gd name="connsiteY3" fmla="*/ 58444 h 64472"/>
                  <a:gd name="connsiteX4" fmla="*/ 82899 w 160154"/>
                  <a:gd name="connsiteY4" fmla="*/ 39326 h 64472"/>
                  <a:gd name="connsiteX5" fmla="*/ 136691 w 160154"/>
                  <a:gd name="connsiteY5" fmla="*/ 13585 h 64472"/>
                  <a:gd name="connsiteX6" fmla="*/ 153753 w 160154"/>
                  <a:gd name="connsiteY6" fmla="*/ 3818 h 64472"/>
                  <a:gd name="connsiteX7" fmla="*/ 160155 w 160154"/>
                  <a:gd name="connsiteY7" fmla="*/ 0 h 6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154" h="64472">
                    <a:moveTo>
                      <a:pt x="0" y="64472"/>
                    </a:moveTo>
                    <a:cubicBezTo>
                      <a:pt x="0" y="64472"/>
                      <a:pt x="2659" y="63937"/>
                      <a:pt x="7310" y="62992"/>
                    </a:cubicBezTo>
                    <a:cubicBezTo>
                      <a:pt x="9644" y="62555"/>
                      <a:pt x="12446" y="61889"/>
                      <a:pt x="15660" y="61127"/>
                    </a:cubicBezTo>
                    <a:cubicBezTo>
                      <a:pt x="18883" y="60385"/>
                      <a:pt x="22514" y="59535"/>
                      <a:pt x="26432" y="58444"/>
                    </a:cubicBezTo>
                    <a:cubicBezTo>
                      <a:pt x="42163" y="54304"/>
                      <a:pt x="62881" y="47700"/>
                      <a:pt x="82899" y="39326"/>
                    </a:cubicBezTo>
                    <a:cubicBezTo>
                      <a:pt x="102972" y="31083"/>
                      <a:pt x="122439" y="21443"/>
                      <a:pt x="136691" y="13585"/>
                    </a:cubicBezTo>
                    <a:cubicBezTo>
                      <a:pt x="143788" y="9612"/>
                      <a:pt x="149697" y="6286"/>
                      <a:pt x="153753" y="3818"/>
                    </a:cubicBezTo>
                    <a:cubicBezTo>
                      <a:pt x="157829" y="1389"/>
                      <a:pt x="160155" y="0"/>
                      <a:pt x="160155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6" name="任意多边形: 形状 237"/>
              <p:cNvSpPr/>
              <p:nvPr/>
            </p:nvSpPr>
            <p:spPr>
              <a:xfrm>
                <a:off x="9431563" y="1660838"/>
                <a:ext cx="114518" cy="129377"/>
              </a:xfrm>
              <a:custGeom>
                <a:avLst/>
                <a:gdLst>
                  <a:gd name="connsiteX0" fmla="*/ 0 w 114518"/>
                  <a:gd name="connsiteY0" fmla="*/ 129377 h 129377"/>
                  <a:gd name="connsiteX1" fmla="*/ 20503 w 114518"/>
                  <a:gd name="connsiteY1" fmla="*/ 111633 h 129377"/>
                  <a:gd name="connsiteX2" fmla="*/ 62567 w 114518"/>
                  <a:gd name="connsiteY2" fmla="*/ 69366 h 129377"/>
                  <a:gd name="connsiteX3" fmla="*/ 99639 w 114518"/>
                  <a:gd name="connsiteY3" fmla="*/ 22666 h 129377"/>
                  <a:gd name="connsiteX4" fmla="*/ 110565 w 114518"/>
                  <a:gd name="connsiteY4" fmla="*/ 6322 h 129377"/>
                  <a:gd name="connsiteX5" fmla="*/ 114518 w 114518"/>
                  <a:gd name="connsiteY5" fmla="*/ 0 h 12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518" h="129377">
                    <a:moveTo>
                      <a:pt x="0" y="129377"/>
                    </a:moveTo>
                    <a:cubicBezTo>
                      <a:pt x="0" y="129377"/>
                      <a:pt x="8453" y="122567"/>
                      <a:pt x="20503" y="111633"/>
                    </a:cubicBezTo>
                    <a:cubicBezTo>
                      <a:pt x="32564" y="100719"/>
                      <a:pt x="48149" y="85582"/>
                      <a:pt x="62567" y="69366"/>
                    </a:cubicBezTo>
                    <a:cubicBezTo>
                      <a:pt x="77029" y="53189"/>
                      <a:pt x="90352" y="36024"/>
                      <a:pt x="99639" y="22666"/>
                    </a:cubicBezTo>
                    <a:cubicBezTo>
                      <a:pt x="104307" y="16002"/>
                      <a:pt x="108025" y="10331"/>
                      <a:pt x="110565" y="6322"/>
                    </a:cubicBezTo>
                    <a:cubicBezTo>
                      <a:pt x="113081" y="2298"/>
                      <a:pt x="114518" y="0"/>
                      <a:pt x="114518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7" name="任意多边形: 形状 238"/>
              <p:cNvSpPr/>
              <p:nvPr/>
            </p:nvSpPr>
            <p:spPr>
              <a:xfrm>
                <a:off x="9582416" y="1412208"/>
                <a:ext cx="14859" cy="170243"/>
              </a:xfrm>
              <a:custGeom>
                <a:avLst/>
                <a:gdLst>
                  <a:gd name="connsiteX0" fmla="*/ 428 w 14859"/>
                  <a:gd name="connsiteY0" fmla="*/ 170243 h 170243"/>
                  <a:gd name="connsiteX1" fmla="*/ 2651 w 14859"/>
                  <a:gd name="connsiteY1" fmla="*/ 163128 h 170243"/>
                  <a:gd name="connsiteX2" fmla="*/ 5040 w 14859"/>
                  <a:gd name="connsiteY2" fmla="*/ 154908 h 170243"/>
                  <a:gd name="connsiteX3" fmla="*/ 7763 w 14859"/>
                  <a:gd name="connsiteY3" fmla="*/ 144145 h 170243"/>
                  <a:gd name="connsiteX4" fmla="*/ 14859 w 14859"/>
                  <a:gd name="connsiteY4" fmla="*/ 85027 h 170243"/>
                  <a:gd name="connsiteX5" fmla="*/ 7957 w 14859"/>
                  <a:gd name="connsiteY5" fmla="*/ 25912 h 170243"/>
                  <a:gd name="connsiteX6" fmla="*/ 5056 w 14859"/>
                  <a:gd name="connsiteY6" fmla="*/ 15196 h 170243"/>
                  <a:gd name="connsiteX7" fmla="*/ 2445 w 14859"/>
                  <a:gd name="connsiteY7" fmla="*/ 7045 h 170243"/>
                  <a:gd name="connsiteX8" fmla="*/ 0 w 14859"/>
                  <a:gd name="connsiteY8" fmla="*/ 0 h 17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9" h="170243">
                    <a:moveTo>
                      <a:pt x="428" y="170243"/>
                    </a:moveTo>
                    <a:cubicBezTo>
                      <a:pt x="428" y="170243"/>
                      <a:pt x="1341" y="167692"/>
                      <a:pt x="2651" y="163128"/>
                    </a:cubicBezTo>
                    <a:cubicBezTo>
                      <a:pt x="3302" y="160845"/>
                      <a:pt x="4187" y="158099"/>
                      <a:pt x="5040" y="154908"/>
                    </a:cubicBezTo>
                    <a:cubicBezTo>
                      <a:pt x="5849" y="151706"/>
                      <a:pt x="6767" y="148090"/>
                      <a:pt x="7763" y="144145"/>
                    </a:cubicBezTo>
                    <a:cubicBezTo>
                      <a:pt x="11482" y="128314"/>
                      <a:pt x="14692" y="106739"/>
                      <a:pt x="14859" y="85027"/>
                    </a:cubicBezTo>
                    <a:cubicBezTo>
                      <a:pt x="14934" y="63317"/>
                      <a:pt x="11934" y="41692"/>
                      <a:pt x="7957" y="25912"/>
                    </a:cubicBezTo>
                    <a:cubicBezTo>
                      <a:pt x="6889" y="21987"/>
                      <a:pt x="5917" y="18387"/>
                      <a:pt x="5056" y="15196"/>
                    </a:cubicBezTo>
                    <a:cubicBezTo>
                      <a:pt x="4115" y="12029"/>
                      <a:pt x="3159" y="9307"/>
                      <a:pt x="2445" y="7045"/>
                    </a:cubicBezTo>
                    <a:cubicBezTo>
                      <a:pt x="1032" y="2512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8" name="任意多边形: 形状 239"/>
              <p:cNvSpPr/>
              <p:nvPr/>
            </p:nvSpPr>
            <p:spPr>
              <a:xfrm>
                <a:off x="9402786" y="1234158"/>
                <a:ext cx="136977" cy="102897"/>
              </a:xfrm>
              <a:custGeom>
                <a:avLst/>
                <a:gdLst>
                  <a:gd name="connsiteX0" fmla="*/ 136977 w 136977"/>
                  <a:gd name="connsiteY0" fmla="*/ 102898 h 102897"/>
                  <a:gd name="connsiteX1" fmla="*/ 135786 w 136977"/>
                  <a:gd name="connsiteY1" fmla="*/ 101354 h 102897"/>
                  <a:gd name="connsiteX2" fmla="*/ 132302 w 136977"/>
                  <a:gd name="connsiteY2" fmla="*/ 97088 h 102897"/>
                  <a:gd name="connsiteX3" fmla="*/ 119344 w 136977"/>
                  <a:gd name="connsiteY3" fmla="*/ 82308 h 102897"/>
                  <a:gd name="connsiteX4" fmla="*/ 75529 w 136977"/>
                  <a:gd name="connsiteY4" fmla="*/ 41926 h 102897"/>
                  <a:gd name="connsiteX5" fmla="*/ 25038 w 136977"/>
                  <a:gd name="connsiteY5" fmla="*/ 10366 h 102897"/>
                  <a:gd name="connsiteX6" fmla="*/ 14930 w 136977"/>
                  <a:gd name="connsiteY6" fmla="*/ 5790 h 102897"/>
                  <a:gd name="connsiteX7" fmla="*/ 7017 w 136977"/>
                  <a:gd name="connsiteY7" fmla="*/ 2536 h 102897"/>
                  <a:gd name="connsiteX8" fmla="*/ 0 w 136977"/>
                  <a:gd name="connsiteY8" fmla="*/ 0 h 102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977" h="102897">
                    <a:moveTo>
                      <a:pt x="136977" y="102898"/>
                    </a:moveTo>
                    <a:cubicBezTo>
                      <a:pt x="136977" y="102898"/>
                      <a:pt x="136564" y="102362"/>
                      <a:pt x="135786" y="101354"/>
                    </a:cubicBezTo>
                    <a:cubicBezTo>
                      <a:pt x="135036" y="100326"/>
                      <a:pt x="133846" y="98893"/>
                      <a:pt x="132302" y="97088"/>
                    </a:cubicBezTo>
                    <a:cubicBezTo>
                      <a:pt x="129238" y="93468"/>
                      <a:pt x="124948" y="88209"/>
                      <a:pt x="119344" y="82308"/>
                    </a:cubicBezTo>
                    <a:cubicBezTo>
                      <a:pt x="108295" y="70382"/>
                      <a:pt x="92713" y="55185"/>
                      <a:pt x="75529" y="41926"/>
                    </a:cubicBezTo>
                    <a:cubicBezTo>
                      <a:pt x="58432" y="28555"/>
                      <a:pt x="39743" y="17324"/>
                      <a:pt x="25038" y="10366"/>
                    </a:cubicBezTo>
                    <a:cubicBezTo>
                      <a:pt x="21415" y="8509"/>
                      <a:pt x="17982" y="7056"/>
                      <a:pt x="14930" y="5790"/>
                    </a:cubicBezTo>
                    <a:cubicBezTo>
                      <a:pt x="11870" y="4540"/>
                      <a:pt x="9267" y="3290"/>
                      <a:pt x="7017" y="2536"/>
                    </a:cubicBezTo>
                    <a:cubicBezTo>
                      <a:pt x="2552" y="925"/>
                      <a:pt x="0" y="0"/>
                      <a:pt x="0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39" name="任意多边形: 形状 240"/>
              <p:cNvSpPr/>
              <p:nvPr/>
            </p:nvSpPr>
            <p:spPr>
              <a:xfrm>
                <a:off x="9158835" y="1222227"/>
                <a:ext cx="158579" cy="64174"/>
              </a:xfrm>
              <a:custGeom>
                <a:avLst/>
                <a:gdLst>
                  <a:gd name="connsiteX0" fmla="*/ 158579 w 158579"/>
                  <a:gd name="connsiteY0" fmla="*/ 0 h 64174"/>
                  <a:gd name="connsiteX1" fmla="*/ 156635 w 158579"/>
                  <a:gd name="connsiteY1" fmla="*/ 119 h 64174"/>
                  <a:gd name="connsiteX2" fmla="*/ 151150 w 158579"/>
                  <a:gd name="connsiteY2" fmla="*/ 615 h 64174"/>
                  <a:gd name="connsiteX3" fmla="*/ 131675 w 158579"/>
                  <a:gd name="connsiteY3" fmla="*/ 3231 h 64174"/>
                  <a:gd name="connsiteX4" fmla="*/ 74676 w 158579"/>
                  <a:gd name="connsiteY4" fmla="*/ 20404 h 64174"/>
                  <a:gd name="connsiteX5" fmla="*/ 22173 w 158579"/>
                  <a:gd name="connsiteY5" fmla="*/ 48574 h 64174"/>
                  <a:gd name="connsiteX6" fmla="*/ 6012 w 158579"/>
                  <a:gd name="connsiteY6" fmla="*/ 59766 h 64174"/>
                  <a:gd name="connsiteX7" fmla="*/ 0 w 158579"/>
                  <a:gd name="connsiteY7" fmla="*/ 64175 h 6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579" h="64174">
                    <a:moveTo>
                      <a:pt x="158579" y="0"/>
                    </a:moveTo>
                    <a:cubicBezTo>
                      <a:pt x="158579" y="0"/>
                      <a:pt x="157900" y="-12"/>
                      <a:pt x="156635" y="119"/>
                    </a:cubicBezTo>
                    <a:cubicBezTo>
                      <a:pt x="155372" y="234"/>
                      <a:pt x="153515" y="401"/>
                      <a:pt x="151150" y="615"/>
                    </a:cubicBezTo>
                    <a:cubicBezTo>
                      <a:pt x="146419" y="953"/>
                      <a:pt x="139688" y="1866"/>
                      <a:pt x="131675" y="3231"/>
                    </a:cubicBezTo>
                    <a:cubicBezTo>
                      <a:pt x="115662" y="6049"/>
                      <a:pt x="94614" y="11819"/>
                      <a:pt x="74676" y="20404"/>
                    </a:cubicBezTo>
                    <a:cubicBezTo>
                      <a:pt x="54697" y="28885"/>
                      <a:pt x="35758" y="39632"/>
                      <a:pt x="22173" y="48574"/>
                    </a:cubicBezTo>
                    <a:cubicBezTo>
                      <a:pt x="15415" y="53106"/>
                      <a:pt x="9810" y="56920"/>
                      <a:pt x="6012" y="59766"/>
                    </a:cubicBezTo>
                    <a:cubicBezTo>
                      <a:pt x="2151" y="62528"/>
                      <a:pt x="0" y="64175"/>
                      <a:pt x="0" y="6417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0" name="任意多边形: 形状 241"/>
              <p:cNvSpPr/>
              <p:nvPr/>
            </p:nvSpPr>
            <p:spPr>
              <a:xfrm>
                <a:off x="8996533" y="1344779"/>
                <a:ext cx="98242" cy="142406"/>
              </a:xfrm>
              <a:custGeom>
                <a:avLst/>
                <a:gdLst>
                  <a:gd name="connsiteX0" fmla="*/ 98242 w 98242"/>
                  <a:gd name="connsiteY0" fmla="*/ 0 h 142406"/>
                  <a:gd name="connsiteX1" fmla="*/ 80303 w 98242"/>
                  <a:gd name="connsiteY1" fmla="*/ 20336 h 142406"/>
                  <a:gd name="connsiteX2" fmla="*/ 44188 w 98242"/>
                  <a:gd name="connsiteY2" fmla="*/ 67794 h 142406"/>
                  <a:gd name="connsiteX3" fmla="*/ 12740 w 98242"/>
                  <a:gd name="connsiteY3" fmla="*/ 118471 h 142406"/>
                  <a:gd name="connsiteX4" fmla="*/ 0 w 98242"/>
                  <a:gd name="connsiteY4" fmla="*/ 142407 h 142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242" h="142406">
                    <a:moveTo>
                      <a:pt x="98242" y="0"/>
                    </a:moveTo>
                    <a:cubicBezTo>
                      <a:pt x="98242" y="0"/>
                      <a:pt x="90770" y="7870"/>
                      <a:pt x="80303" y="20336"/>
                    </a:cubicBezTo>
                    <a:cubicBezTo>
                      <a:pt x="69815" y="32770"/>
                      <a:pt x="56471" y="49907"/>
                      <a:pt x="44188" y="67794"/>
                    </a:cubicBezTo>
                    <a:cubicBezTo>
                      <a:pt x="31901" y="85677"/>
                      <a:pt x="20658" y="104259"/>
                      <a:pt x="12740" y="118471"/>
                    </a:cubicBezTo>
                    <a:cubicBezTo>
                      <a:pt x="4783" y="132667"/>
                      <a:pt x="0" y="142407"/>
                      <a:pt x="0" y="14240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1" name="任意多边形: 形状 242"/>
              <p:cNvSpPr/>
              <p:nvPr/>
            </p:nvSpPr>
            <p:spPr>
              <a:xfrm>
                <a:off x="8936740" y="1567132"/>
                <a:ext cx="26249" cy="170834"/>
              </a:xfrm>
              <a:custGeom>
                <a:avLst/>
                <a:gdLst>
                  <a:gd name="connsiteX0" fmla="*/ 26249 w 26249"/>
                  <a:gd name="connsiteY0" fmla="*/ 0 h 170834"/>
                  <a:gd name="connsiteX1" fmla="*/ 23975 w 26249"/>
                  <a:gd name="connsiteY1" fmla="*/ 7100 h 170834"/>
                  <a:gd name="connsiteX2" fmla="*/ 18359 w 26249"/>
                  <a:gd name="connsiteY2" fmla="*/ 25940 h 170834"/>
                  <a:gd name="connsiteX3" fmla="*/ 6413 w 26249"/>
                  <a:gd name="connsiteY3" fmla="*/ 84340 h 170834"/>
                  <a:gd name="connsiteX4" fmla="*/ 3024 w 26249"/>
                  <a:gd name="connsiteY4" fmla="*/ 116022 h 170834"/>
                  <a:gd name="connsiteX5" fmla="*/ 1873 w 26249"/>
                  <a:gd name="connsiteY5" fmla="*/ 130635 h 170834"/>
                  <a:gd name="connsiteX6" fmla="*/ 1119 w 26249"/>
                  <a:gd name="connsiteY6" fmla="*/ 143748 h 170834"/>
                  <a:gd name="connsiteX7" fmla="*/ 79 w 26249"/>
                  <a:gd name="connsiteY7" fmla="*/ 163378 h 170834"/>
                  <a:gd name="connsiteX8" fmla="*/ 0 w 26249"/>
                  <a:gd name="connsiteY8" fmla="*/ 170835 h 17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49" h="170834">
                    <a:moveTo>
                      <a:pt x="26249" y="0"/>
                    </a:moveTo>
                    <a:cubicBezTo>
                      <a:pt x="26249" y="0"/>
                      <a:pt x="25424" y="2584"/>
                      <a:pt x="23975" y="7100"/>
                    </a:cubicBezTo>
                    <a:cubicBezTo>
                      <a:pt x="22482" y="11605"/>
                      <a:pt x="20577" y="18113"/>
                      <a:pt x="18359" y="25940"/>
                    </a:cubicBezTo>
                    <a:cubicBezTo>
                      <a:pt x="14021" y="41612"/>
                      <a:pt x="9176" y="62813"/>
                      <a:pt x="6413" y="84340"/>
                    </a:cubicBezTo>
                    <a:cubicBezTo>
                      <a:pt x="5258" y="95127"/>
                      <a:pt x="4103" y="105910"/>
                      <a:pt x="3024" y="116022"/>
                    </a:cubicBezTo>
                    <a:cubicBezTo>
                      <a:pt x="2388" y="121071"/>
                      <a:pt x="2119" y="125980"/>
                      <a:pt x="1873" y="130635"/>
                    </a:cubicBezTo>
                    <a:cubicBezTo>
                      <a:pt x="1606" y="135287"/>
                      <a:pt x="1349" y="139688"/>
                      <a:pt x="1119" y="143748"/>
                    </a:cubicBezTo>
                    <a:cubicBezTo>
                      <a:pt x="694" y="151872"/>
                      <a:pt x="154" y="158635"/>
                      <a:pt x="79" y="163378"/>
                    </a:cubicBezTo>
                    <a:cubicBezTo>
                      <a:pt x="27" y="168124"/>
                      <a:pt x="0" y="170835"/>
                      <a:pt x="0" y="17083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2" name="任意多边形: 形状 243"/>
              <p:cNvSpPr/>
              <p:nvPr/>
            </p:nvSpPr>
            <p:spPr>
              <a:xfrm>
                <a:off x="8939236" y="1824668"/>
                <a:ext cx="28860" cy="170902"/>
              </a:xfrm>
              <a:custGeom>
                <a:avLst/>
                <a:gdLst>
                  <a:gd name="connsiteX0" fmla="*/ 0 w 28860"/>
                  <a:gd name="connsiteY0" fmla="*/ 0 h 170902"/>
                  <a:gd name="connsiteX1" fmla="*/ 591 w 28860"/>
                  <a:gd name="connsiteY1" fmla="*/ 7433 h 170902"/>
                  <a:gd name="connsiteX2" fmla="*/ 2401 w 28860"/>
                  <a:gd name="connsiteY2" fmla="*/ 27007 h 170902"/>
                  <a:gd name="connsiteX3" fmla="*/ 5783 w 28860"/>
                  <a:gd name="connsiteY3" fmla="*/ 54598 h 170902"/>
                  <a:gd name="connsiteX4" fmla="*/ 10719 w 28860"/>
                  <a:gd name="connsiteY4" fmla="*/ 86074 h 170902"/>
                  <a:gd name="connsiteX5" fmla="*/ 13454 w 28860"/>
                  <a:gd name="connsiteY5" fmla="*/ 102025 h 170902"/>
                  <a:gd name="connsiteX6" fmla="*/ 16597 w 28860"/>
                  <a:gd name="connsiteY6" fmla="*/ 117384 h 170902"/>
                  <a:gd name="connsiteX7" fmla="*/ 22427 w 28860"/>
                  <a:gd name="connsiteY7" fmla="*/ 144558 h 170902"/>
                  <a:gd name="connsiteX8" fmla="*/ 28861 w 28860"/>
                  <a:gd name="connsiteY8" fmla="*/ 170902 h 170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860" h="170902">
                    <a:moveTo>
                      <a:pt x="0" y="0"/>
                    </a:moveTo>
                    <a:cubicBezTo>
                      <a:pt x="0" y="0"/>
                      <a:pt x="218" y="2703"/>
                      <a:pt x="591" y="7433"/>
                    </a:cubicBezTo>
                    <a:cubicBezTo>
                      <a:pt x="1072" y="12156"/>
                      <a:pt x="1266" y="18947"/>
                      <a:pt x="2401" y="27007"/>
                    </a:cubicBezTo>
                    <a:cubicBezTo>
                      <a:pt x="3389" y="35084"/>
                      <a:pt x="4544" y="44502"/>
                      <a:pt x="5783" y="54598"/>
                    </a:cubicBezTo>
                    <a:cubicBezTo>
                      <a:pt x="6981" y="64699"/>
                      <a:pt x="9060" y="75355"/>
                      <a:pt x="10719" y="86074"/>
                    </a:cubicBezTo>
                    <a:cubicBezTo>
                      <a:pt x="11649" y="91416"/>
                      <a:pt x="12359" y="96798"/>
                      <a:pt x="13454" y="102025"/>
                    </a:cubicBezTo>
                    <a:cubicBezTo>
                      <a:pt x="14525" y="107255"/>
                      <a:pt x="15578" y="112403"/>
                      <a:pt x="16597" y="117384"/>
                    </a:cubicBezTo>
                    <a:cubicBezTo>
                      <a:pt x="18725" y="127325"/>
                      <a:pt x="20332" y="136692"/>
                      <a:pt x="22427" y="144558"/>
                    </a:cubicBezTo>
                    <a:cubicBezTo>
                      <a:pt x="26289" y="160365"/>
                      <a:pt x="28861" y="170902"/>
                      <a:pt x="28861" y="17090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3" name="任意多边形: 形状 244"/>
              <p:cNvSpPr/>
              <p:nvPr/>
            </p:nvSpPr>
            <p:spPr>
              <a:xfrm>
                <a:off x="8992893" y="2078716"/>
                <a:ext cx="66711" cy="160087"/>
              </a:xfrm>
              <a:custGeom>
                <a:avLst/>
                <a:gdLst>
                  <a:gd name="connsiteX0" fmla="*/ 0 w 66711"/>
                  <a:gd name="connsiteY0" fmla="*/ 0 h 160087"/>
                  <a:gd name="connsiteX1" fmla="*/ 9124 w 66711"/>
                  <a:gd name="connsiteY1" fmla="*/ 25539 h 160087"/>
                  <a:gd name="connsiteX2" fmla="*/ 13565 w 66711"/>
                  <a:gd name="connsiteY2" fmla="*/ 37898 h 160087"/>
                  <a:gd name="connsiteX3" fmla="*/ 18935 w 66711"/>
                  <a:gd name="connsiteY3" fmla="*/ 51542 h 160087"/>
                  <a:gd name="connsiteX4" fmla="*/ 30790 w 66711"/>
                  <a:gd name="connsiteY4" fmla="*/ 81113 h 160087"/>
                  <a:gd name="connsiteX5" fmla="*/ 43346 w 66711"/>
                  <a:gd name="connsiteY5" fmla="*/ 110399 h 160087"/>
                  <a:gd name="connsiteX6" fmla="*/ 54995 w 66711"/>
                  <a:gd name="connsiteY6" fmla="*/ 135636 h 160087"/>
                  <a:gd name="connsiteX7" fmla="*/ 66711 w 66711"/>
                  <a:gd name="connsiteY7" fmla="*/ 160087 h 16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711" h="160087">
                    <a:moveTo>
                      <a:pt x="0" y="0"/>
                    </a:moveTo>
                    <a:cubicBezTo>
                      <a:pt x="0" y="0"/>
                      <a:pt x="3647" y="10215"/>
                      <a:pt x="9124" y="25539"/>
                    </a:cubicBezTo>
                    <a:cubicBezTo>
                      <a:pt x="10497" y="29365"/>
                      <a:pt x="11990" y="33512"/>
                      <a:pt x="13565" y="37898"/>
                    </a:cubicBezTo>
                    <a:cubicBezTo>
                      <a:pt x="15271" y="42236"/>
                      <a:pt x="17070" y="46811"/>
                      <a:pt x="18935" y="51542"/>
                    </a:cubicBezTo>
                    <a:cubicBezTo>
                      <a:pt x="22745" y="60968"/>
                      <a:pt x="26435" y="71180"/>
                      <a:pt x="30790" y="81113"/>
                    </a:cubicBezTo>
                    <a:cubicBezTo>
                      <a:pt x="35064" y="91083"/>
                      <a:pt x="39338" y="101052"/>
                      <a:pt x="43346" y="110399"/>
                    </a:cubicBezTo>
                    <a:cubicBezTo>
                      <a:pt x="47605" y="119634"/>
                      <a:pt x="51582" y="128250"/>
                      <a:pt x="54995" y="135636"/>
                    </a:cubicBezTo>
                    <a:cubicBezTo>
                      <a:pt x="61710" y="150459"/>
                      <a:pt x="66711" y="160087"/>
                      <a:pt x="66711" y="16008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4" name="任意多边形: 形状 245"/>
              <p:cNvSpPr/>
              <p:nvPr/>
            </p:nvSpPr>
            <p:spPr>
              <a:xfrm>
                <a:off x="9100082" y="2315551"/>
                <a:ext cx="92781" cy="146585"/>
              </a:xfrm>
              <a:custGeom>
                <a:avLst/>
                <a:gdLst>
                  <a:gd name="connsiteX0" fmla="*/ 0 w 92781"/>
                  <a:gd name="connsiteY0" fmla="*/ 0 h 146585"/>
                  <a:gd name="connsiteX1" fmla="*/ 13430 w 92781"/>
                  <a:gd name="connsiteY1" fmla="*/ 23563 h 146585"/>
                  <a:gd name="connsiteX2" fmla="*/ 44553 w 92781"/>
                  <a:gd name="connsiteY2" fmla="*/ 74458 h 146585"/>
                  <a:gd name="connsiteX3" fmla="*/ 77247 w 92781"/>
                  <a:gd name="connsiteY3" fmla="*/ 124357 h 146585"/>
                  <a:gd name="connsiteX4" fmla="*/ 92781 w 92781"/>
                  <a:gd name="connsiteY4" fmla="*/ 146586 h 146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781" h="146585">
                    <a:moveTo>
                      <a:pt x="0" y="0"/>
                    </a:moveTo>
                    <a:cubicBezTo>
                      <a:pt x="0" y="0"/>
                      <a:pt x="5374" y="9426"/>
                      <a:pt x="13430" y="23563"/>
                    </a:cubicBezTo>
                    <a:cubicBezTo>
                      <a:pt x="21836" y="37493"/>
                      <a:pt x="32762" y="56241"/>
                      <a:pt x="44553" y="74458"/>
                    </a:cubicBezTo>
                    <a:cubicBezTo>
                      <a:pt x="55955" y="92920"/>
                      <a:pt x="68321" y="110756"/>
                      <a:pt x="77247" y="124357"/>
                    </a:cubicBezTo>
                    <a:cubicBezTo>
                      <a:pt x="86570" y="137696"/>
                      <a:pt x="92781" y="146586"/>
                      <a:pt x="92781" y="146586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5" name="任意多边形: 形状 246"/>
              <p:cNvSpPr/>
              <p:nvPr/>
            </p:nvSpPr>
            <p:spPr>
              <a:xfrm>
                <a:off x="9244445" y="2531907"/>
                <a:ext cx="112350" cy="132218"/>
              </a:xfrm>
              <a:custGeom>
                <a:avLst/>
                <a:gdLst>
                  <a:gd name="connsiteX0" fmla="*/ 0 w 112350"/>
                  <a:gd name="connsiteY0" fmla="*/ 0 h 132218"/>
                  <a:gd name="connsiteX1" fmla="*/ 4536 w 112350"/>
                  <a:gd name="connsiteY1" fmla="*/ 5921 h 132218"/>
                  <a:gd name="connsiteX2" fmla="*/ 16803 w 112350"/>
                  <a:gd name="connsiteY2" fmla="*/ 21288 h 132218"/>
                  <a:gd name="connsiteX3" fmla="*/ 34261 w 112350"/>
                  <a:gd name="connsiteY3" fmla="*/ 42914 h 132218"/>
                  <a:gd name="connsiteX4" fmla="*/ 54681 w 112350"/>
                  <a:gd name="connsiteY4" fmla="*/ 67377 h 132218"/>
                  <a:gd name="connsiteX5" fmla="*/ 94067 w 112350"/>
                  <a:gd name="connsiteY5" fmla="*/ 112189 h 132218"/>
                  <a:gd name="connsiteX6" fmla="*/ 107267 w 112350"/>
                  <a:gd name="connsiteY6" fmla="*/ 126762 h 132218"/>
                  <a:gd name="connsiteX7" fmla="*/ 112351 w 112350"/>
                  <a:gd name="connsiteY7" fmla="*/ 132219 h 13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350" h="132218">
                    <a:moveTo>
                      <a:pt x="0" y="0"/>
                    </a:moveTo>
                    <a:cubicBezTo>
                      <a:pt x="0" y="0"/>
                      <a:pt x="1647" y="2151"/>
                      <a:pt x="4536" y="5921"/>
                    </a:cubicBezTo>
                    <a:cubicBezTo>
                      <a:pt x="7497" y="9632"/>
                      <a:pt x="11727" y="14931"/>
                      <a:pt x="16803" y="21288"/>
                    </a:cubicBezTo>
                    <a:cubicBezTo>
                      <a:pt x="21927" y="27607"/>
                      <a:pt x="27717" y="35131"/>
                      <a:pt x="34261" y="42914"/>
                    </a:cubicBezTo>
                    <a:cubicBezTo>
                      <a:pt x="40782" y="50721"/>
                      <a:pt x="47732" y="59051"/>
                      <a:pt x="54681" y="67377"/>
                    </a:cubicBezTo>
                    <a:cubicBezTo>
                      <a:pt x="68878" y="83780"/>
                      <a:pt x="83026" y="100235"/>
                      <a:pt x="94067" y="112189"/>
                    </a:cubicBezTo>
                    <a:cubicBezTo>
                      <a:pt x="99532" y="118221"/>
                      <a:pt x="104080" y="123246"/>
                      <a:pt x="107267" y="126762"/>
                    </a:cubicBezTo>
                    <a:cubicBezTo>
                      <a:pt x="110502" y="130235"/>
                      <a:pt x="112351" y="132219"/>
                      <a:pt x="112351" y="13221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6" name="任意多边形: 形状 247"/>
              <p:cNvSpPr/>
              <p:nvPr/>
            </p:nvSpPr>
            <p:spPr>
              <a:xfrm>
                <a:off x="9417279" y="2726328"/>
                <a:ext cx="131485" cy="112986"/>
              </a:xfrm>
              <a:custGeom>
                <a:avLst/>
                <a:gdLst>
                  <a:gd name="connsiteX0" fmla="*/ 0 w 131485"/>
                  <a:gd name="connsiteY0" fmla="*/ 0 h 112986"/>
                  <a:gd name="connsiteX1" fmla="*/ 19423 w 131485"/>
                  <a:gd name="connsiteY1" fmla="*/ 18927 h 112986"/>
                  <a:gd name="connsiteX2" fmla="*/ 39664 w 131485"/>
                  <a:gd name="connsiteY2" fmla="*/ 37981 h 112986"/>
                  <a:gd name="connsiteX3" fmla="*/ 63401 w 131485"/>
                  <a:gd name="connsiteY3" fmla="*/ 59230 h 112986"/>
                  <a:gd name="connsiteX4" fmla="*/ 87861 w 131485"/>
                  <a:gd name="connsiteY4" fmla="*/ 79649 h 112986"/>
                  <a:gd name="connsiteX5" fmla="*/ 99258 w 131485"/>
                  <a:gd name="connsiteY5" fmla="*/ 88868 h 112986"/>
                  <a:gd name="connsiteX6" fmla="*/ 109740 w 131485"/>
                  <a:gd name="connsiteY6" fmla="*/ 96786 h 112986"/>
                  <a:gd name="connsiteX7" fmla="*/ 125432 w 131485"/>
                  <a:gd name="connsiteY7" fmla="*/ 108633 h 112986"/>
                  <a:gd name="connsiteX8" fmla="*/ 129893 w 131485"/>
                  <a:gd name="connsiteY8" fmla="*/ 111867 h 112986"/>
                  <a:gd name="connsiteX9" fmla="*/ 131485 w 131485"/>
                  <a:gd name="connsiteY9" fmla="*/ 112987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485" h="112986">
                    <a:moveTo>
                      <a:pt x="0" y="0"/>
                    </a:moveTo>
                    <a:cubicBezTo>
                      <a:pt x="0" y="0"/>
                      <a:pt x="7771" y="7572"/>
                      <a:pt x="19423" y="18927"/>
                    </a:cubicBezTo>
                    <a:cubicBezTo>
                      <a:pt x="25344" y="24503"/>
                      <a:pt x="32259" y="31008"/>
                      <a:pt x="39664" y="37981"/>
                    </a:cubicBezTo>
                    <a:cubicBezTo>
                      <a:pt x="47022" y="45006"/>
                      <a:pt x="55337" y="51983"/>
                      <a:pt x="63401" y="59230"/>
                    </a:cubicBezTo>
                    <a:cubicBezTo>
                      <a:pt x="71398" y="66572"/>
                      <a:pt x="80042" y="73140"/>
                      <a:pt x="87861" y="79649"/>
                    </a:cubicBezTo>
                    <a:cubicBezTo>
                      <a:pt x="91813" y="82844"/>
                      <a:pt x="95576" y="86011"/>
                      <a:pt x="99258" y="88868"/>
                    </a:cubicBezTo>
                    <a:cubicBezTo>
                      <a:pt x="102977" y="91678"/>
                      <a:pt x="106494" y="94333"/>
                      <a:pt x="109740" y="96786"/>
                    </a:cubicBezTo>
                    <a:cubicBezTo>
                      <a:pt x="116237" y="101687"/>
                      <a:pt x="121647" y="105775"/>
                      <a:pt x="125432" y="108633"/>
                    </a:cubicBezTo>
                    <a:cubicBezTo>
                      <a:pt x="127310" y="110085"/>
                      <a:pt x="128854" y="111129"/>
                      <a:pt x="129893" y="111867"/>
                    </a:cubicBezTo>
                    <a:cubicBezTo>
                      <a:pt x="130934" y="112598"/>
                      <a:pt x="131485" y="112987"/>
                      <a:pt x="131485" y="11298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7" name="任意多边形: 形状 248"/>
              <p:cNvSpPr/>
              <p:nvPr/>
            </p:nvSpPr>
            <p:spPr>
              <a:xfrm>
                <a:off x="9621016" y="2887340"/>
                <a:ext cx="152494" cy="82692"/>
              </a:xfrm>
              <a:custGeom>
                <a:avLst/>
                <a:gdLst>
                  <a:gd name="connsiteX0" fmla="*/ 0 w 152494"/>
                  <a:gd name="connsiteY0" fmla="*/ 0 h 82692"/>
                  <a:gd name="connsiteX1" fmla="*/ 6357 w 152494"/>
                  <a:gd name="connsiteY1" fmla="*/ 3897 h 82692"/>
                  <a:gd name="connsiteX2" fmla="*/ 23165 w 152494"/>
                  <a:gd name="connsiteY2" fmla="*/ 14093 h 82692"/>
                  <a:gd name="connsiteX3" fmla="*/ 75160 w 152494"/>
                  <a:gd name="connsiteY3" fmla="*/ 43347 h 82692"/>
                  <a:gd name="connsiteX4" fmla="*/ 128083 w 152494"/>
                  <a:gd name="connsiteY4" fmla="*/ 70882 h 82692"/>
                  <a:gd name="connsiteX5" fmla="*/ 152495 w 152494"/>
                  <a:gd name="connsiteY5" fmla="*/ 82693 h 8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94" h="82692">
                    <a:moveTo>
                      <a:pt x="0" y="0"/>
                    </a:moveTo>
                    <a:cubicBezTo>
                      <a:pt x="0" y="0"/>
                      <a:pt x="2313" y="1417"/>
                      <a:pt x="6357" y="3897"/>
                    </a:cubicBezTo>
                    <a:cubicBezTo>
                      <a:pt x="10426" y="6342"/>
                      <a:pt x="16137" y="10005"/>
                      <a:pt x="23165" y="14093"/>
                    </a:cubicBezTo>
                    <a:cubicBezTo>
                      <a:pt x="37286" y="22181"/>
                      <a:pt x="55967" y="33218"/>
                      <a:pt x="75160" y="43347"/>
                    </a:cubicBezTo>
                    <a:cubicBezTo>
                      <a:pt x="94118" y="53900"/>
                      <a:pt x="113649" y="63373"/>
                      <a:pt x="128083" y="70882"/>
                    </a:cubicBezTo>
                    <a:cubicBezTo>
                      <a:pt x="142728" y="77966"/>
                      <a:pt x="152495" y="82693"/>
                      <a:pt x="152495" y="82693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8" name="任意多边形: 形状 249"/>
              <p:cNvSpPr/>
              <p:nvPr/>
            </p:nvSpPr>
            <p:spPr>
              <a:xfrm>
                <a:off x="9852501" y="3005943"/>
                <a:ext cx="161559" cy="63325"/>
              </a:xfrm>
              <a:custGeom>
                <a:avLst/>
                <a:gdLst>
                  <a:gd name="connsiteX0" fmla="*/ 0 w 161559"/>
                  <a:gd name="connsiteY0" fmla="*/ 0 h 63325"/>
                  <a:gd name="connsiteX1" fmla="*/ 6846 w 161559"/>
                  <a:gd name="connsiteY1" fmla="*/ 2965 h 63325"/>
                  <a:gd name="connsiteX2" fmla="*/ 24951 w 161559"/>
                  <a:gd name="connsiteY2" fmla="*/ 10632 h 63325"/>
                  <a:gd name="connsiteX3" fmla="*/ 80276 w 161559"/>
                  <a:gd name="connsiteY3" fmla="*/ 32949 h 63325"/>
                  <a:gd name="connsiteX4" fmla="*/ 161560 w 161559"/>
                  <a:gd name="connsiteY4" fmla="*/ 63325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559" h="63325">
                    <a:moveTo>
                      <a:pt x="0" y="0"/>
                    </a:moveTo>
                    <a:cubicBezTo>
                      <a:pt x="0" y="0"/>
                      <a:pt x="2492" y="1076"/>
                      <a:pt x="6846" y="2965"/>
                    </a:cubicBezTo>
                    <a:cubicBezTo>
                      <a:pt x="11208" y="4846"/>
                      <a:pt x="17403" y="7592"/>
                      <a:pt x="24951" y="10632"/>
                    </a:cubicBezTo>
                    <a:cubicBezTo>
                      <a:pt x="40013" y="16792"/>
                      <a:pt x="60012" y="25206"/>
                      <a:pt x="80276" y="32949"/>
                    </a:cubicBezTo>
                    <a:cubicBezTo>
                      <a:pt x="120646" y="48867"/>
                      <a:pt x="161560" y="63325"/>
                      <a:pt x="161560" y="63325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49" name="任意多边形: 形状 250"/>
              <p:cNvSpPr/>
              <p:nvPr/>
            </p:nvSpPr>
            <p:spPr>
              <a:xfrm>
                <a:off x="10096155" y="3097387"/>
                <a:ext cx="166115" cy="50236"/>
              </a:xfrm>
              <a:custGeom>
                <a:avLst/>
                <a:gdLst>
                  <a:gd name="connsiteX0" fmla="*/ 0 w 166115"/>
                  <a:gd name="connsiteY0" fmla="*/ 0 h 50236"/>
                  <a:gd name="connsiteX1" fmla="*/ 25812 w 166115"/>
                  <a:gd name="connsiteY1" fmla="*/ 8315 h 50236"/>
                  <a:gd name="connsiteX2" fmla="*/ 82776 w 166115"/>
                  <a:gd name="connsiteY2" fmla="*/ 26051 h 50236"/>
                  <a:gd name="connsiteX3" fmla="*/ 140009 w 166115"/>
                  <a:gd name="connsiteY3" fmla="*/ 42898 h 50236"/>
                  <a:gd name="connsiteX4" fmla="*/ 166116 w 166115"/>
                  <a:gd name="connsiteY4" fmla="*/ 50237 h 5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115" h="50236">
                    <a:moveTo>
                      <a:pt x="0" y="0"/>
                    </a:moveTo>
                    <a:cubicBezTo>
                      <a:pt x="0" y="0"/>
                      <a:pt x="10326" y="3326"/>
                      <a:pt x="25812" y="8315"/>
                    </a:cubicBezTo>
                    <a:cubicBezTo>
                      <a:pt x="41263" y="13422"/>
                      <a:pt x="62055" y="19625"/>
                      <a:pt x="82776" y="26051"/>
                    </a:cubicBezTo>
                    <a:cubicBezTo>
                      <a:pt x="103588" y="32179"/>
                      <a:pt x="124396" y="38302"/>
                      <a:pt x="140009" y="42898"/>
                    </a:cubicBezTo>
                    <a:cubicBezTo>
                      <a:pt x="155670" y="47300"/>
                      <a:pt x="166116" y="50237"/>
                      <a:pt x="166116" y="50237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0" name="任意多边形: 形状 251"/>
              <p:cNvSpPr/>
              <p:nvPr/>
            </p:nvSpPr>
            <p:spPr>
              <a:xfrm>
                <a:off x="10346059" y="3170201"/>
                <a:ext cx="168702" cy="40719"/>
              </a:xfrm>
              <a:custGeom>
                <a:avLst/>
                <a:gdLst>
                  <a:gd name="connsiteX0" fmla="*/ 0 w 168702"/>
                  <a:gd name="connsiteY0" fmla="*/ 0 h 40719"/>
                  <a:gd name="connsiteX1" fmla="*/ 26261 w 168702"/>
                  <a:gd name="connsiteY1" fmla="*/ 6751 h 40719"/>
                  <a:gd name="connsiteX2" fmla="*/ 84173 w 168702"/>
                  <a:gd name="connsiteY2" fmla="*/ 21102 h 40719"/>
                  <a:gd name="connsiteX3" fmla="*/ 142252 w 168702"/>
                  <a:gd name="connsiteY3" fmla="*/ 34754 h 40719"/>
                  <a:gd name="connsiteX4" fmla="*/ 168703 w 168702"/>
                  <a:gd name="connsiteY4" fmla="*/ 40719 h 40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02" h="40719">
                    <a:moveTo>
                      <a:pt x="0" y="0"/>
                    </a:moveTo>
                    <a:cubicBezTo>
                      <a:pt x="0" y="0"/>
                      <a:pt x="10501" y="2703"/>
                      <a:pt x="26261" y="6751"/>
                    </a:cubicBezTo>
                    <a:cubicBezTo>
                      <a:pt x="42017" y="10827"/>
                      <a:pt x="63114" y="15875"/>
                      <a:pt x="84173" y="21102"/>
                    </a:cubicBezTo>
                    <a:cubicBezTo>
                      <a:pt x="105290" y="26067"/>
                      <a:pt x="126412" y="31028"/>
                      <a:pt x="142252" y="34754"/>
                    </a:cubicBezTo>
                    <a:cubicBezTo>
                      <a:pt x="158122" y="38334"/>
                      <a:pt x="168703" y="40719"/>
                      <a:pt x="168703" y="40719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1" name="任意多边形: 形状 252"/>
              <p:cNvSpPr/>
              <p:nvPr/>
            </p:nvSpPr>
            <p:spPr>
              <a:xfrm>
                <a:off x="10599571" y="3229316"/>
                <a:ext cx="170346" cy="33222"/>
              </a:xfrm>
              <a:custGeom>
                <a:avLst/>
                <a:gdLst>
                  <a:gd name="connsiteX0" fmla="*/ 0 w 170346"/>
                  <a:gd name="connsiteY0" fmla="*/ 0 h 33222"/>
                  <a:gd name="connsiteX1" fmla="*/ 85058 w 170346"/>
                  <a:gd name="connsiteY1" fmla="*/ 17193 h 33222"/>
                  <a:gd name="connsiteX2" fmla="*/ 143669 w 170346"/>
                  <a:gd name="connsiteY2" fmla="*/ 28365 h 33222"/>
                  <a:gd name="connsiteX3" fmla="*/ 170346 w 170346"/>
                  <a:gd name="connsiteY3" fmla="*/ 33223 h 33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346" h="33222">
                    <a:moveTo>
                      <a:pt x="0" y="0"/>
                    </a:moveTo>
                    <a:cubicBezTo>
                      <a:pt x="0" y="0"/>
                      <a:pt x="42465" y="8910"/>
                      <a:pt x="85058" y="17193"/>
                    </a:cubicBezTo>
                    <a:cubicBezTo>
                      <a:pt x="106370" y="21257"/>
                      <a:pt x="127682" y="25317"/>
                      <a:pt x="143669" y="28365"/>
                    </a:cubicBezTo>
                    <a:cubicBezTo>
                      <a:pt x="159674" y="31278"/>
                      <a:pt x="170346" y="33223"/>
                      <a:pt x="170346" y="33223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2" name="任意多边形: 形状 253"/>
              <p:cNvSpPr/>
              <p:nvPr/>
            </p:nvSpPr>
            <p:spPr>
              <a:xfrm>
                <a:off x="10855381" y="3277572"/>
                <a:ext cx="171442" cy="26991"/>
              </a:xfrm>
              <a:custGeom>
                <a:avLst/>
                <a:gdLst>
                  <a:gd name="connsiteX0" fmla="*/ 0 w 171442"/>
                  <a:gd name="connsiteY0" fmla="*/ 0 h 26991"/>
                  <a:gd name="connsiteX1" fmla="*/ 26753 w 171442"/>
                  <a:gd name="connsiteY1" fmla="*/ 4441 h 26991"/>
                  <a:gd name="connsiteX2" fmla="*/ 85649 w 171442"/>
                  <a:gd name="connsiteY2" fmla="*/ 13958 h 26991"/>
                  <a:gd name="connsiteX3" fmla="*/ 171442 w 171442"/>
                  <a:gd name="connsiteY3" fmla="*/ 26992 h 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42" h="26991">
                    <a:moveTo>
                      <a:pt x="0" y="0"/>
                    </a:moveTo>
                    <a:cubicBezTo>
                      <a:pt x="0" y="0"/>
                      <a:pt x="10699" y="1778"/>
                      <a:pt x="26753" y="4441"/>
                    </a:cubicBezTo>
                    <a:cubicBezTo>
                      <a:pt x="42795" y="7160"/>
                      <a:pt x="64214" y="10585"/>
                      <a:pt x="85649" y="13958"/>
                    </a:cubicBezTo>
                    <a:cubicBezTo>
                      <a:pt x="128508" y="20729"/>
                      <a:pt x="171442" y="26992"/>
                      <a:pt x="171442" y="2699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3" name="任意多边形: 形状 254"/>
              <p:cNvSpPr/>
              <p:nvPr/>
            </p:nvSpPr>
            <p:spPr>
              <a:xfrm>
                <a:off x="11112753" y="3316680"/>
                <a:ext cx="172208" cy="21554"/>
              </a:xfrm>
              <a:custGeom>
                <a:avLst/>
                <a:gdLst>
                  <a:gd name="connsiteX0" fmla="*/ 0 w 172208"/>
                  <a:gd name="connsiteY0" fmla="*/ 0 h 21554"/>
                  <a:gd name="connsiteX1" fmla="*/ 26876 w 172208"/>
                  <a:gd name="connsiteY1" fmla="*/ 3576 h 21554"/>
                  <a:gd name="connsiteX2" fmla="*/ 86051 w 172208"/>
                  <a:gd name="connsiteY2" fmla="*/ 11188 h 21554"/>
                  <a:gd name="connsiteX3" fmla="*/ 145276 w 172208"/>
                  <a:gd name="connsiteY3" fmla="*/ 18391 h 21554"/>
                  <a:gd name="connsiteX4" fmla="*/ 172208 w 172208"/>
                  <a:gd name="connsiteY4" fmla="*/ 21554 h 21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208" h="21554">
                    <a:moveTo>
                      <a:pt x="0" y="0"/>
                    </a:moveTo>
                    <a:cubicBezTo>
                      <a:pt x="0" y="0"/>
                      <a:pt x="10751" y="1429"/>
                      <a:pt x="26876" y="3576"/>
                    </a:cubicBezTo>
                    <a:cubicBezTo>
                      <a:pt x="43014" y="5652"/>
                      <a:pt x="64532" y="8422"/>
                      <a:pt x="86051" y="11188"/>
                    </a:cubicBezTo>
                    <a:cubicBezTo>
                      <a:pt x="107573" y="13926"/>
                      <a:pt x="129115" y="16494"/>
                      <a:pt x="145276" y="18391"/>
                    </a:cubicBezTo>
                    <a:cubicBezTo>
                      <a:pt x="161433" y="20292"/>
                      <a:pt x="172208" y="21554"/>
                      <a:pt x="172208" y="2155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4" name="任意多边形: 形状 255"/>
              <p:cNvSpPr/>
              <p:nvPr/>
            </p:nvSpPr>
            <p:spPr>
              <a:xfrm>
                <a:off x="11371222" y="3347720"/>
                <a:ext cx="172776" cy="16501"/>
              </a:xfrm>
              <a:custGeom>
                <a:avLst/>
                <a:gdLst>
                  <a:gd name="connsiteX0" fmla="*/ 0 w 172776"/>
                  <a:gd name="connsiteY0" fmla="*/ 0 h 16501"/>
                  <a:gd name="connsiteX1" fmla="*/ 86348 w 172776"/>
                  <a:gd name="connsiteY1" fmla="*/ 8652 h 16501"/>
                  <a:gd name="connsiteX2" fmla="*/ 145760 w 172776"/>
                  <a:gd name="connsiteY2" fmla="*/ 14121 h 16501"/>
                  <a:gd name="connsiteX3" fmla="*/ 172776 w 172776"/>
                  <a:gd name="connsiteY3" fmla="*/ 16502 h 1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776" h="16501">
                    <a:moveTo>
                      <a:pt x="0" y="0"/>
                    </a:moveTo>
                    <a:cubicBezTo>
                      <a:pt x="0" y="0"/>
                      <a:pt x="43152" y="4556"/>
                      <a:pt x="86348" y="8652"/>
                    </a:cubicBezTo>
                    <a:cubicBezTo>
                      <a:pt x="107942" y="10739"/>
                      <a:pt x="129548" y="12712"/>
                      <a:pt x="145760" y="14121"/>
                    </a:cubicBezTo>
                    <a:cubicBezTo>
                      <a:pt x="161969" y="15549"/>
                      <a:pt x="172776" y="16502"/>
                      <a:pt x="172776" y="16502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5" name="任意多边形: 形状 256"/>
              <p:cNvSpPr/>
              <p:nvPr/>
            </p:nvSpPr>
            <p:spPr>
              <a:xfrm>
                <a:off x="11630493" y="3371199"/>
                <a:ext cx="173184" cy="11414"/>
              </a:xfrm>
              <a:custGeom>
                <a:avLst/>
                <a:gdLst>
                  <a:gd name="connsiteX0" fmla="*/ 0 w 173184"/>
                  <a:gd name="connsiteY0" fmla="*/ 0 h 11414"/>
                  <a:gd name="connsiteX1" fmla="*/ 86566 w 173184"/>
                  <a:gd name="connsiteY1" fmla="*/ 6132 h 11414"/>
                  <a:gd name="connsiteX2" fmla="*/ 173184 w 173184"/>
                  <a:gd name="connsiteY2" fmla="*/ 11414 h 1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84" h="11414">
                    <a:moveTo>
                      <a:pt x="0" y="0"/>
                    </a:moveTo>
                    <a:cubicBezTo>
                      <a:pt x="0" y="4"/>
                      <a:pt x="43263" y="3318"/>
                      <a:pt x="86566" y="6132"/>
                    </a:cubicBezTo>
                    <a:cubicBezTo>
                      <a:pt x="129857" y="9033"/>
                      <a:pt x="173184" y="11414"/>
                      <a:pt x="173184" y="11414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6" name="任意多边形: 形状 257"/>
              <p:cNvSpPr/>
              <p:nvPr/>
            </p:nvSpPr>
            <p:spPr>
              <a:xfrm>
                <a:off x="11890343" y="3386994"/>
                <a:ext cx="173454" cy="5830"/>
              </a:xfrm>
              <a:custGeom>
                <a:avLst/>
                <a:gdLst>
                  <a:gd name="connsiteX0" fmla="*/ 0 w 173454"/>
                  <a:gd name="connsiteY0" fmla="*/ 0 h 5830"/>
                  <a:gd name="connsiteX1" fmla="*/ 86710 w 173454"/>
                  <a:gd name="connsiteY1" fmla="*/ 3433 h 5830"/>
                  <a:gd name="connsiteX2" fmla="*/ 173455 w 173454"/>
                  <a:gd name="connsiteY2" fmla="*/ 5830 h 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454" h="5830">
                    <a:moveTo>
                      <a:pt x="0" y="0"/>
                    </a:moveTo>
                    <a:cubicBezTo>
                      <a:pt x="0" y="0"/>
                      <a:pt x="43347" y="1965"/>
                      <a:pt x="86710" y="3433"/>
                    </a:cubicBezTo>
                    <a:cubicBezTo>
                      <a:pt x="130080" y="4893"/>
                      <a:pt x="173455" y="5830"/>
                      <a:pt x="173455" y="583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57" name="任意多边形: 形状 258"/>
              <p:cNvSpPr/>
              <p:nvPr/>
            </p:nvSpPr>
            <p:spPr>
              <a:xfrm>
                <a:off x="12410788" y="3369456"/>
                <a:ext cx="172438" cy="18958"/>
              </a:xfrm>
              <a:custGeom>
                <a:avLst/>
                <a:gdLst>
                  <a:gd name="connsiteX0" fmla="*/ 0 w 172438"/>
                  <a:gd name="connsiteY0" fmla="*/ 18959 h 18958"/>
                  <a:gd name="connsiteX1" fmla="*/ 27071 w 172438"/>
                  <a:gd name="connsiteY1" fmla="*/ 17379 h 18958"/>
                  <a:gd name="connsiteX2" fmla="*/ 86447 w 172438"/>
                  <a:gd name="connsiteY2" fmla="*/ 11573 h 18958"/>
                  <a:gd name="connsiteX3" fmla="*/ 145598 w 172438"/>
                  <a:gd name="connsiteY3" fmla="*/ 3893 h 18958"/>
                  <a:gd name="connsiteX4" fmla="*/ 172438 w 172438"/>
                  <a:gd name="connsiteY4" fmla="*/ 0 h 18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38" h="18958">
                    <a:moveTo>
                      <a:pt x="0" y="18959"/>
                    </a:moveTo>
                    <a:cubicBezTo>
                      <a:pt x="0" y="18959"/>
                      <a:pt x="10831" y="18328"/>
                      <a:pt x="27071" y="17379"/>
                    </a:cubicBezTo>
                    <a:cubicBezTo>
                      <a:pt x="43279" y="15990"/>
                      <a:pt x="64857" y="13672"/>
                      <a:pt x="86447" y="11573"/>
                    </a:cubicBezTo>
                    <a:cubicBezTo>
                      <a:pt x="108089" y="9858"/>
                      <a:pt x="129477" y="6048"/>
                      <a:pt x="145598" y="3893"/>
                    </a:cubicBezTo>
                    <a:cubicBezTo>
                      <a:pt x="161703" y="1560"/>
                      <a:pt x="172438" y="0"/>
                      <a:pt x="172438" y="0"/>
                    </a:cubicBezTo>
                  </a:path>
                </a:pathLst>
              </a:custGeom>
              <a:noFill/>
              <a:ln w="31750" cap="flat">
                <a:solidFill>
                  <a:srgbClr val="CADFF4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  <p:sp>
          <p:nvSpPr>
            <p:cNvPr id="358" name="任意多边形: 形状 24"/>
            <p:cNvSpPr/>
            <p:nvPr/>
          </p:nvSpPr>
          <p:spPr>
            <a:xfrm>
              <a:off x="1902555" y="1326836"/>
              <a:ext cx="8551620" cy="4921837"/>
            </a:xfrm>
            <a:custGeom>
              <a:avLst/>
              <a:gdLst>
                <a:gd name="connsiteX0" fmla="*/ 7247251 w 8551620"/>
                <a:gd name="connsiteY0" fmla="*/ 2313071 h 4921837"/>
                <a:gd name="connsiteX1" fmla="*/ 6698972 w 8551620"/>
                <a:gd name="connsiteY1" fmla="*/ 2433693 h 4921837"/>
                <a:gd name="connsiteX2" fmla="*/ 4238395 w 8551620"/>
                <a:gd name="connsiteY2" fmla="*/ 0 h 4921837"/>
                <a:gd name="connsiteX3" fmla="*/ 1869698 w 8551620"/>
                <a:gd name="connsiteY3" fmla="*/ 1791502 h 4921837"/>
                <a:gd name="connsiteX4" fmla="*/ 1578598 w 8551620"/>
                <a:gd name="connsiteY4" fmla="*/ 1764578 h 4921837"/>
                <a:gd name="connsiteX5" fmla="*/ 0 w 8551620"/>
                <a:gd name="connsiteY5" fmla="*/ 3343208 h 4921837"/>
                <a:gd name="connsiteX6" fmla="*/ 1578598 w 8551620"/>
                <a:gd name="connsiteY6" fmla="*/ 4921838 h 4921837"/>
                <a:gd name="connsiteX7" fmla="*/ 4238395 w 8551620"/>
                <a:gd name="connsiteY7" fmla="*/ 4921838 h 4921837"/>
                <a:gd name="connsiteX8" fmla="*/ 7247256 w 8551620"/>
                <a:gd name="connsiteY8" fmla="*/ 4921838 h 4921837"/>
                <a:gd name="connsiteX9" fmla="*/ 8551621 w 8551620"/>
                <a:gd name="connsiteY9" fmla="*/ 3617468 h 4921837"/>
                <a:gd name="connsiteX10" fmla="*/ 7247251 w 8551620"/>
                <a:gd name="connsiteY10" fmla="*/ 2313071 h 492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51620" h="4921837">
                  <a:moveTo>
                    <a:pt x="7247251" y="2313071"/>
                  </a:moveTo>
                  <a:cubicBezTo>
                    <a:pt x="7051394" y="2313071"/>
                    <a:pt x="6865644" y="2356342"/>
                    <a:pt x="6698972" y="2433693"/>
                  </a:cubicBezTo>
                  <a:cubicBezTo>
                    <a:pt x="6684304" y="1087124"/>
                    <a:pt x="5588413" y="0"/>
                    <a:pt x="4238395" y="0"/>
                  </a:cubicBezTo>
                  <a:cubicBezTo>
                    <a:pt x="3111318" y="0"/>
                    <a:pt x="2161266" y="757690"/>
                    <a:pt x="1869698" y="1791502"/>
                  </a:cubicBezTo>
                  <a:cubicBezTo>
                    <a:pt x="1775321" y="1773873"/>
                    <a:pt x="1678051" y="1764578"/>
                    <a:pt x="1578598" y="1764578"/>
                  </a:cubicBezTo>
                  <a:cubicBezTo>
                    <a:pt x="706763" y="1764578"/>
                    <a:pt x="0" y="2471341"/>
                    <a:pt x="0" y="3343208"/>
                  </a:cubicBezTo>
                  <a:cubicBezTo>
                    <a:pt x="0" y="4215043"/>
                    <a:pt x="706763" y="4921838"/>
                    <a:pt x="1578598" y="4921838"/>
                  </a:cubicBezTo>
                  <a:cubicBezTo>
                    <a:pt x="2037842" y="4921838"/>
                    <a:pt x="3674289" y="4921838"/>
                    <a:pt x="4238395" y="4921838"/>
                  </a:cubicBezTo>
                  <a:cubicBezTo>
                    <a:pt x="4953683" y="4921838"/>
                    <a:pt x="6708569" y="4921838"/>
                    <a:pt x="7247256" y="4921838"/>
                  </a:cubicBezTo>
                  <a:cubicBezTo>
                    <a:pt x="7967662" y="4921838"/>
                    <a:pt x="8551621" y="4337832"/>
                    <a:pt x="8551621" y="3617468"/>
                  </a:cubicBezTo>
                  <a:cubicBezTo>
                    <a:pt x="8551617" y="2897065"/>
                    <a:pt x="7967658" y="2313071"/>
                    <a:pt x="7247251" y="2313071"/>
                  </a:cubicBezTo>
                  <a:close/>
                </a:path>
              </a:pathLst>
            </a:custGeom>
            <a:solidFill>
              <a:srgbClr val="CADFF4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grpSp>
          <p:nvGrpSpPr>
            <p:cNvPr id="359" name="图形 2"/>
            <p:cNvGrpSpPr/>
            <p:nvPr/>
          </p:nvGrpSpPr>
          <p:grpSpPr>
            <a:xfrm>
              <a:off x="1084337" y="804914"/>
              <a:ext cx="734230" cy="315309"/>
              <a:chOff x="1084337" y="804914"/>
              <a:chExt cx="734230" cy="315309"/>
            </a:xfrm>
          </p:grpSpPr>
          <p:sp>
            <p:nvSpPr>
              <p:cNvPr id="360" name="任意多边形: 形状 139"/>
              <p:cNvSpPr/>
              <p:nvPr/>
            </p:nvSpPr>
            <p:spPr>
              <a:xfrm>
                <a:off x="1084337" y="804914"/>
                <a:ext cx="734230" cy="110307"/>
              </a:xfrm>
              <a:custGeom>
                <a:avLst/>
                <a:gdLst>
                  <a:gd name="connsiteX0" fmla="*/ 0 w 734230"/>
                  <a:gd name="connsiteY0" fmla="*/ 0 h 110307"/>
                  <a:gd name="connsiteX1" fmla="*/ 147010 w 734230"/>
                  <a:gd name="connsiteY1" fmla="*/ 110307 h 110307"/>
                  <a:gd name="connsiteX2" fmla="*/ 734231 w 734230"/>
                  <a:gd name="connsiteY2" fmla="*/ 91817 h 1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4230" h="110307">
                    <a:moveTo>
                      <a:pt x="0" y="0"/>
                    </a:moveTo>
                    <a:lnTo>
                      <a:pt x="147010" y="110307"/>
                    </a:lnTo>
                    <a:lnTo>
                      <a:pt x="734231" y="91817"/>
                    </a:lnTo>
                    <a:close/>
                  </a:path>
                </a:pathLst>
              </a:custGeom>
              <a:solidFill>
                <a:srgbClr val="EFF6FF"/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61" name="任意多边形: 形状 140"/>
              <p:cNvSpPr/>
              <p:nvPr/>
            </p:nvSpPr>
            <p:spPr>
              <a:xfrm>
                <a:off x="1234634" y="896731"/>
                <a:ext cx="583934" cy="223492"/>
              </a:xfrm>
              <a:custGeom>
                <a:avLst/>
                <a:gdLst>
                  <a:gd name="connsiteX0" fmla="*/ 583934 w 583934"/>
                  <a:gd name="connsiteY0" fmla="*/ 0 h 223492"/>
                  <a:gd name="connsiteX1" fmla="*/ 74263 w 583934"/>
                  <a:gd name="connsiteY1" fmla="*/ 86951 h 223492"/>
                  <a:gd name="connsiteX2" fmla="*/ 0 w 583934"/>
                  <a:gd name="connsiteY2" fmla="*/ 223492 h 22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3934" h="223492">
                    <a:moveTo>
                      <a:pt x="583934" y="0"/>
                    </a:moveTo>
                    <a:lnTo>
                      <a:pt x="74263" y="86951"/>
                    </a:lnTo>
                    <a:lnTo>
                      <a:pt x="0" y="223492"/>
                    </a:lnTo>
                    <a:close/>
                  </a:path>
                </a:pathLst>
              </a:custGeom>
              <a:solidFill>
                <a:srgbClr val="B1DBF2"/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62" name="任意多边形: 形状 141"/>
              <p:cNvSpPr/>
              <p:nvPr/>
            </p:nvSpPr>
            <p:spPr>
              <a:xfrm>
                <a:off x="1308897" y="896731"/>
                <a:ext cx="509670" cy="219075"/>
              </a:xfrm>
              <a:custGeom>
                <a:avLst/>
                <a:gdLst>
                  <a:gd name="connsiteX0" fmla="*/ 0 w 509670"/>
                  <a:gd name="connsiteY0" fmla="*/ 86951 h 219075"/>
                  <a:gd name="connsiteX1" fmla="*/ 509671 w 509670"/>
                  <a:gd name="connsiteY1" fmla="*/ 0 h 219075"/>
                  <a:gd name="connsiteX2" fmla="*/ 186599 w 509670"/>
                  <a:gd name="connsiteY2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9670" h="219075">
                    <a:moveTo>
                      <a:pt x="0" y="86951"/>
                    </a:moveTo>
                    <a:lnTo>
                      <a:pt x="509671" y="0"/>
                    </a:lnTo>
                    <a:lnTo>
                      <a:pt x="186599" y="219075"/>
                    </a:lnTo>
                    <a:close/>
                  </a:path>
                </a:pathLst>
              </a:custGeom>
              <a:solidFill>
                <a:srgbClr val="EFF6FF"/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63" name="任意多边形: 形状 142"/>
              <p:cNvSpPr/>
              <p:nvPr/>
            </p:nvSpPr>
            <p:spPr>
              <a:xfrm>
                <a:off x="1231348" y="896731"/>
                <a:ext cx="587220" cy="223492"/>
              </a:xfrm>
              <a:custGeom>
                <a:avLst/>
                <a:gdLst>
                  <a:gd name="connsiteX0" fmla="*/ 0 w 587220"/>
                  <a:gd name="connsiteY0" fmla="*/ 18490 h 223492"/>
                  <a:gd name="connsiteX1" fmla="*/ 3286 w 587220"/>
                  <a:gd name="connsiteY1" fmla="*/ 223492 h 223492"/>
                  <a:gd name="connsiteX2" fmla="*/ 77549 w 587220"/>
                  <a:gd name="connsiteY2" fmla="*/ 86951 h 223492"/>
                  <a:gd name="connsiteX3" fmla="*/ 587220 w 587220"/>
                  <a:gd name="connsiteY3" fmla="*/ 0 h 22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7220" h="223492">
                    <a:moveTo>
                      <a:pt x="0" y="18490"/>
                    </a:moveTo>
                    <a:lnTo>
                      <a:pt x="3286" y="223492"/>
                    </a:lnTo>
                    <a:lnTo>
                      <a:pt x="77549" y="86951"/>
                    </a:lnTo>
                    <a:lnTo>
                      <a:pt x="587220" y="0"/>
                    </a:lnTo>
                    <a:close/>
                  </a:path>
                </a:pathLst>
              </a:custGeom>
              <a:solidFill>
                <a:srgbClr val="C5E8FF"/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  <p:grpSp>
          <p:nvGrpSpPr>
            <p:cNvPr id="364" name="图形 2"/>
            <p:cNvGrpSpPr/>
            <p:nvPr/>
          </p:nvGrpSpPr>
          <p:grpSpPr>
            <a:xfrm>
              <a:off x="7409820" y="3674405"/>
              <a:ext cx="2226703" cy="2205009"/>
              <a:chOff x="7500282" y="4234485"/>
              <a:chExt cx="2226703" cy="2205009"/>
            </a:xfrm>
          </p:grpSpPr>
          <p:grpSp>
            <p:nvGrpSpPr>
              <p:cNvPr id="365" name="图形 2"/>
              <p:cNvGrpSpPr/>
              <p:nvPr/>
            </p:nvGrpSpPr>
            <p:grpSpPr>
              <a:xfrm>
                <a:off x="7731203" y="4234485"/>
                <a:ext cx="1995781" cy="2205009"/>
                <a:chOff x="7731203" y="4234485"/>
                <a:chExt cx="1995781" cy="2205009"/>
              </a:xfrm>
            </p:grpSpPr>
            <p:sp>
              <p:nvSpPr>
                <p:cNvPr id="366" name="任意多边形: 形状 131"/>
                <p:cNvSpPr/>
                <p:nvPr/>
              </p:nvSpPr>
              <p:spPr>
                <a:xfrm>
                  <a:off x="7731203" y="4234485"/>
                  <a:ext cx="890504" cy="2072691"/>
                </a:xfrm>
                <a:custGeom>
                  <a:avLst/>
                  <a:gdLst>
                    <a:gd name="connsiteX0" fmla="*/ 107494 w 890504"/>
                    <a:gd name="connsiteY0" fmla="*/ 2072691 h 2072691"/>
                    <a:gd name="connsiteX1" fmla="*/ 744808 w 890504"/>
                    <a:gd name="connsiteY1" fmla="*/ 0 h 2072691"/>
                    <a:gd name="connsiteX2" fmla="*/ 107494 w 890504"/>
                    <a:gd name="connsiteY2" fmla="*/ 2072691 h 2072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0504" h="2072691">
                      <a:moveTo>
                        <a:pt x="107494" y="2072691"/>
                      </a:moveTo>
                      <a:cubicBezTo>
                        <a:pt x="107494" y="2072691"/>
                        <a:pt x="-386885" y="865588"/>
                        <a:pt x="744808" y="0"/>
                      </a:cubicBezTo>
                      <a:cubicBezTo>
                        <a:pt x="744808" y="0"/>
                        <a:pt x="1345498" y="1155323"/>
                        <a:pt x="107494" y="2072691"/>
                      </a:cubicBezTo>
                      <a:close/>
                    </a:path>
                  </a:pathLst>
                </a:custGeom>
                <a:solidFill>
                  <a:srgbClr val="07A8A8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grpSp>
              <p:nvGrpSpPr>
                <p:cNvPr id="367" name="图形 2"/>
                <p:cNvGrpSpPr/>
                <p:nvPr/>
              </p:nvGrpSpPr>
              <p:grpSpPr>
                <a:xfrm>
                  <a:off x="7847853" y="4683498"/>
                  <a:ext cx="1879131" cy="1755997"/>
                  <a:chOff x="7847853" y="4683498"/>
                  <a:chExt cx="1879131" cy="1755997"/>
                </a:xfrm>
              </p:grpSpPr>
              <p:sp>
                <p:nvSpPr>
                  <p:cNvPr id="368" name="任意多边形: 形状 133"/>
                  <p:cNvSpPr/>
                  <p:nvPr/>
                </p:nvSpPr>
                <p:spPr>
                  <a:xfrm>
                    <a:off x="7847853" y="4683498"/>
                    <a:ext cx="1879131" cy="1755997"/>
                  </a:xfrm>
                  <a:custGeom>
                    <a:avLst/>
                    <a:gdLst>
                      <a:gd name="connsiteX0" fmla="*/ 0 w 1879131"/>
                      <a:gd name="connsiteY0" fmla="*/ 1755998 h 1755997"/>
                      <a:gd name="connsiteX1" fmla="*/ 1879132 w 1879131"/>
                      <a:gd name="connsiteY1" fmla="*/ 0 h 1755997"/>
                      <a:gd name="connsiteX2" fmla="*/ 0 w 1879131"/>
                      <a:gd name="connsiteY2" fmla="*/ 1755998 h 1755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79131" h="1755997">
                        <a:moveTo>
                          <a:pt x="0" y="1755998"/>
                        </a:moveTo>
                        <a:cubicBezTo>
                          <a:pt x="0" y="1755998"/>
                          <a:pt x="270482" y="52586"/>
                          <a:pt x="1879132" y="0"/>
                        </a:cubicBezTo>
                        <a:cubicBezTo>
                          <a:pt x="1879132" y="0"/>
                          <a:pt x="1815076" y="1543090"/>
                          <a:pt x="0" y="1755998"/>
                        </a:cubicBezTo>
                        <a:close/>
                      </a:path>
                    </a:pathLst>
                  </a:custGeom>
                  <a:solidFill>
                    <a:srgbClr val="17C6CD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69" name="任意多边形: 形状 134"/>
                  <p:cNvSpPr/>
                  <p:nvPr/>
                </p:nvSpPr>
                <p:spPr>
                  <a:xfrm>
                    <a:off x="7847853" y="4683498"/>
                    <a:ext cx="1879131" cy="1755997"/>
                  </a:xfrm>
                  <a:custGeom>
                    <a:avLst/>
                    <a:gdLst>
                      <a:gd name="connsiteX0" fmla="*/ 0 w 1879131"/>
                      <a:gd name="connsiteY0" fmla="*/ 1755998 h 1755997"/>
                      <a:gd name="connsiteX1" fmla="*/ 1879132 w 1879131"/>
                      <a:gd name="connsiteY1" fmla="*/ 0 h 1755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79131" h="1755997">
                        <a:moveTo>
                          <a:pt x="0" y="1755998"/>
                        </a:moveTo>
                        <a:cubicBezTo>
                          <a:pt x="0" y="1755998"/>
                          <a:pt x="1178449" y="326862"/>
                          <a:pt x="1879132" y="0"/>
                        </a:cubicBezTo>
                      </a:path>
                    </a:pathLst>
                  </a:custGeom>
                  <a:noFill/>
                  <a:ln w="30607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70" name="任意多边形: 形状 135"/>
                  <p:cNvSpPr/>
                  <p:nvPr/>
                </p:nvSpPr>
                <p:spPr>
                  <a:xfrm>
                    <a:off x="9099081" y="4798750"/>
                    <a:ext cx="13430" cy="333724"/>
                  </a:xfrm>
                  <a:custGeom>
                    <a:avLst/>
                    <a:gdLst>
                      <a:gd name="connsiteX0" fmla="*/ 0 w 13430"/>
                      <a:gd name="connsiteY0" fmla="*/ 333724 h 333724"/>
                      <a:gd name="connsiteX1" fmla="*/ 13430 w 13430"/>
                      <a:gd name="connsiteY1" fmla="*/ 0 h 33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30" h="333724">
                        <a:moveTo>
                          <a:pt x="0" y="333724"/>
                        </a:moveTo>
                        <a:lnTo>
                          <a:pt x="13430" y="0"/>
                        </a:lnTo>
                      </a:path>
                    </a:pathLst>
                  </a:custGeom>
                  <a:ln w="31973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71" name="任意多边形: 形状 136"/>
                  <p:cNvSpPr/>
                  <p:nvPr/>
                </p:nvSpPr>
                <p:spPr>
                  <a:xfrm>
                    <a:off x="8577841" y="5077813"/>
                    <a:ext cx="43866" cy="548251"/>
                  </a:xfrm>
                  <a:custGeom>
                    <a:avLst/>
                    <a:gdLst>
                      <a:gd name="connsiteX0" fmla="*/ 0 w 43866"/>
                      <a:gd name="connsiteY0" fmla="*/ 548251 h 548251"/>
                      <a:gd name="connsiteX1" fmla="*/ 43866 w 43866"/>
                      <a:gd name="connsiteY1" fmla="*/ 0 h 548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3866" h="548251">
                        <a:moveTo>
                          <a:pt x="0" y="548251"/>
                        </a:moveTo>
                        <a:lnTo>
                          <a:pt x="43866" y="0"/>
                        </a:lnTo>
                      </a:path>
                    </a:pathLst>
                  </a:custGeom>
                  <a:ln w="3176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72" name="任意多边形: 形状 137"/>
                  <p:cNvSpPr/>
                  <p:nvPr/>
                </p:nvSpPr>
                <p:spPr>
                  <a:xfrm>
                    <a:off x="8940788" y="5270829"/>
                    <a:ext cx="642012" cy="31218"/>
                  </a:xfrm>
                  <a:custGeom>
                    <a:avLst/>
                    <a:gdLst>
                      <a:gd name="connsiteX0" fmla="*/ 0 w 642012"/>
                      <a:gd name="connsiteY0" fmla="*/ 0 h 31218"/>
                      <a:gd name="connsiteX1" fmla="*/ 642013 w 642012"/>
                      <a:gd name="connsiteY1" fmla="*/ 31218 h 31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2012" h="31218">
                        <a:moveTo>
                          <a:pt x="0" y="0"/>
                        </a:moveTo>
                        <a:lnTo>
                          <a:pt x="642013" y="31218"/>
                        </a:lnTo>
                      </a:path>
                    </a:pathLst>
                  </a:custGeom>
                  <a:ln w="31827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73" name="任意多边形: 形状 138"/>
                  <p:cNvSpPr/>
                  <p:nvPr/>
                </p:nvSpPr>
                <p:spPr>
                  <a:xfrm>
                    <a:off x="8411979" y="5809011"/>
                    <a:ext cx="759817" cy="51831"/>
                  </a:xfrm>
                  <a:custGeom>
                    <a:avLst/>
                    <a:gdLst>
                      <a:gd name="connsiteX0" fmla="*/ 0 w 759817"/>
                      <a:gd name="connsiteY0" fmla="*/ 0 h 51831"/>
                      <a:gd name="connsiteX1" fmla="*/ 759817 w 759817"/>
                      <a:gd name="connsiteY1" fmla="*/ 51832 h 51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9817" h="51831">
                        <a:moveTo>
                          <a:pt x="0" y="0"/>
                        </a:moveTo>
                        <a:lnTo>
                          <a:pt x="759817" y="51832"/>
                        </a:lnTo>
                      </a:path>
                    </a:pathLst>
                  </a:custGeom>
                  <a:ln w="31967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74" name="图形 2"/>
              <p:cNvGrpSpPr/>
              <p:nvPr/>
            </p:nvGrpSpPr>
            <p:grpSpPr>
              <a:xfrm>
                <a:off x="7500282" y="5704296"/>
                <a:ext cx="1838555" cy="511461"/>
                <a:chOff x="7500282" y="5704296"/>
                <a:chExt cx="1838555" cy="511461"/>
              </a:xfrm>
            </p:grpSpPr>
            <p:sp>
              <p:nvSpPr>
                <p:cNvPr id="375" name="任意多边形: 形状 124"/>
                <p:cNvSpPr/>
                <p:nvPr/>
              </p:nvSpPr>
              <p:spPr>
                <a:xfrm>
                  <a:off x="7500282" y="5704296"/>
                  <a:ext cx="1838555" cy="501809"/>
                </a:xfrm>
                <a:custGeom>
                  <a:avLst/>
                  <a:gdLst>
                    <a:gd name="connsiteX0" fmla="*/ 1490739 w 1838555"/>
                    <a:gd name="connsiteY0" fmla="*/ 153992 h 501809"/>
                    <a:gd name="connsiteX1" fmla="*/ 1307917 w 1838555"/>
                    <a:gd name="connsiteY1" fmla="*/ 205931 h 501809"/>
                    <a:gd name="connsiteX2" fmla="*/ 902701 w 1838555"/>
                    <a:gd name="connsiteY2" fmla="*/ 0 h 501809"/>
                    <a:gd name="connsiteX3" fmla="*/ 440893 w 1838555"/>
                    <a:gd name="connsiteY3" fmla="*/ 305248 h 501809"/>
                    <a:gd name="connsiteX4" fmla="*/ 264279 w 1838555"/>
                    <a:gd name="connsiteY4" fmla="*/ 237534 h 501809"/>
                    <a:gd name="connsiteX5" fmla="*/ 0 w 1838555"/>
                    <a:gd name="connsiteY5" fmla="*/ 501809 h 501809"/>
                    <a:gd name="connsiteX6" fmla="*/ 400896 w 1838555"/>
                    <a:gd name="connsiteY6" fmla="*/ 501809 h 501809"/>
                    <a:gd name="connsiteX7" fmla="*/ 528558 w 1838555"/>
                    <a:gd name="connsiteY7" fmla="*/ 501809 h 501809"/>
                    <a:gd name="connsiteX8" fmla="*/ 1142928 w 1838555"/>
                    <a:gd name="connsiteY8" fmla="*/ 501809 h 501809"/>
                    <a:gd name="connsiteX9" fmla="*/ 1404505 w 1838555"/>
                    <a:gd name="connsiteY9" fmla="*/ 501809 h 501809"/>
                    <a:gd name="connsiteX10" fmla="*/ 1838555 w 1838555"/>
                    <a:gd name="connsiteY10" fmla="*/ 501809 h 501809"/>
                    <a:gd name="connsiteX11" fmla="*/ 1838555 w 1838555"/>
                    <a:gd name="connsiteY11" fmla="*/ 501801 h 501809"/>
                    <a:gd name="connsiteX12" fmla="*/ 1490739 w 1838555"/>
                    <a:gd name="connsiteY12" fmla="*/ 153992 h 501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38555" h="501809">
                      <a:moveTo>
                        <a:pt x="1490739" y="153992"/>
                      </a:moveTo>
                      <a:cubicBezTo>
                        <a:pt x="1423654" y="153992"/>
                        <a:pt x="1361039" y="173030"/>
                        <a:pt x="1307917" y="205931"/>
                      </a:cubicBezTo>
                      <a:cubicBezTo>
                        <a:pt x="1216628" y="81129"/>
                        <a:pt x="1069173" y="0"/>
                        <a:pt x="902701" y="0"/>
                      </a:cubicBezTo>
                      <a:cubicBezTo>
                        <a:pt x="695325" y="0"/>
                        <a:pt x="517362" y="125810"/>
                        <a:pt x="440893" y="305248"/>
                      </a:cubicBezTo>
                      <a:cubicBezTo>
                        <a:pt x="394081" y="263164"/>
                        <a:pt x="332176" y="237534"/>
                        <a:pt x="264279" y="237534"/>
                      </a:cubicBezTo>
                      <a:cubicBezTo>
                        <a:pt x="118329" y="237534"/>
                        <a:pt x="0" y="355850"/>
                        <a:pt x="0" y="501809"/>
                      </a:cubicBezTo>
                      <a:lnTo>
                        <a:pt x="400896" y="501809"/>
                      </a:lnTo>
                      <a:lnTo>
                        <a:pt x="528558" y="501809"/>
                      </a:lnTo>
                      <a:lnTo>
                        <a:pt x="1142928" y="501809"/>
                      </a:lnTo>
                      <a:lnTo>
                        <a:pt x="1404505" y="501809"/>
                      </a:lnTo>
                      <a:lnTo>
                        <a:pt x="1838555" y="501809"/>
                      </a:lnTo>
                      <a:lnTo>
                        <a:pt x="1838555" y="501801"/>
                      </a:lnTo>
                      <a:cubicBezTo>
                        <a:pt x="1838552" y="309713"/>
                        <a:pt x="1682830" y="153992"/>
                        <a:pt x="1490739" y="153992"/>
                      </a:cubicBezTo>
                      <a:close/>
                    </a:path>
                  </a:pathLst>
                </a:custGeom>
                <a:solidFill>
                  <a:srgbClr val="20D7DD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76" name="任意多边形: 形状 125"/>
                <p:cNvSpPr/>
                <p:nvPr/>
              </p:nvSpPr>
              <p:spPr>
                <a:xfrm>
                  <a:off x="8311030" y="5704296"/>
                  <a:ext cx="131227" cy="511461"/>
                </a:xfrm>
                <a:custGeom>
                  <a:avLst/>
                  <a:gdLst>
                    <a:gd name="connsiteX0" fmla="*/ 0 w 131227"/>
                    <a:gd name="connsiteY0" fmla="*/ 511461 h 511461"/>
                    <a:gd name="connsiteX1" fmla="*/ 131227 w 131227"/>
                    <a:gd name="connsiteY1" fmla="*/ 0 h 511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227" h="511461">
                      <a:moveTo>
                        <a:pt x="0" y="511461"/>
                      </a:moveTo>
                      <a:cubicBezTo>
                        <a:pt x="0" y="511461"/>
                        <a:pt x="78308" y="100263"/>
                        <a:pt x="131227" y="0"/>
                      </a:cubicBezTo>
                    </a:path>
                  </a:pathLst>
                </a:custGeom>
                <a:noFill/>
                <a:ln w="3176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77" name="任意多边形: 形状 126"/>
                <p:cNvSpPr/>
                <p:nvPr/>
              </p:nvSpPr>
              <p:spPr>
                <a:xfrm>
                  <a:off x="8330565" y="5835911"/>
                  <a:ext cx="411043" cy="282575"/>
                </a:xfrm>
                <a:custGeom>
                  <a:avLst/>
                  <a:gdLst>
                    <a:gd name="connsiteX0" fmla="*/ 0 w 411043"/>
                    <a:gd name="connsiteY0" fmla="*/ 282575 h 282575"/>
                    <a:gd name="connsiteX1" fmla="*/ 411044 w 411043"/>
                    <a:gd name="connsiteY1" fmla="*/ 0 h 28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1043" h="282575">
                      <a:moveTo>
                        <a:pt x="0" y="282575"/>
                      </a:moveTo>
                      <a:lnTo>
                        <a:pt x="411044" y="0"/>
                      </a:lnTo>
                    </a:path>
                  </a:pathLst>
                </a:custGeom>
                <a:ln w="3176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78" name="任意多边形: 形状 127"/>
                <p:cNvSpPr/>
                <p:nvPr/>
              </p:nvSpPr>
              <p:spPr>
                <a:xfrm>
                  <a:off x="8115232" y="5785020"/>
                  <a:ext cx="246510" cy="191039"/>
                </a:xfrm>
                <a:custGeom>
                  <a:avLst/>
                  <a:gdLst>
                    <a:gd name="connsiteX0" fmla="*/ 0 w 246510"/>
                    <a:gd name="connsiteY0" fmla="*/ 0 h 191039"/>
                    <a:gd name="connsiteX1" fmla="*/ 246511 w 246510"/>
                    <a:gd name="connsiteY1" fmla="*/ 191040 h 191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6510" h="191039">
                      <a:moveTo>
                        <a:pt x="0" y="0"/>
                      </a:moveTo>
                      <a:lnTo>
                        <a:pt x="246511" y="191040"/>
                      </a:lnTo>
                    </a:path>
                  </a:pathLst>
                </a:custGeom>
                <a:ln w="3176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79" name="任意多边形: 形状 128"/>
                <p:cNvSpPr/>
                <p:nvPr/>
              </p:nvSpPr>
              <p:spPr>
                <a:xfrm>
                  <a:off x="8882380" y="5923224"/>
                  <a:ext cx="311038" cy="292532"/>
                </a:xfrm>
                <a:custGeom>
                  <a:avLst/>
                  <a:gdLst>
                    <a:gd name="connsiteX0" fmla="*/ 0 w 311038"/>
                    <a:gd name="connsiteY0" fmla="*/ 292533 h 292532"/>
                    <a:gd name="connsiteX1" fmla="*/ 311039 w 311038"/>
                    <a:gd name="connsiteY1" fmla="*/ 0 h 292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1038" h="292532">
                      <a:moveTo>
                        <a:pt x="0" y="292533"/>
                      </a:moveTo>
                      <a:lnTo>
                        <a:pt x="311039" y="0"/>
                      </a:lnTo>
                    </a:path>
                  </a:pathLst>
                </a:custGeom>
                <a:ln w="3176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80" name="任意多边形: 形状 129"/>
                <p:cNvSpPr/>
                <p:nvPr/>
              </p:nvSpPr>
              <p:spPr>
                <a:xfrm>
                  <a:off x="8943113" y="5851683"/>
                  <a:ext cx="81149" cy="230635"/>
                </a:xfrm>
                <a:custGeom>
                  <a:avLst/>
                  <a:gdLst>
                    <a:gd name="connsiteX0" fmla="*/ 0 w 81149"/>
                    <a:gd name="connsiteY0" fmla="*/ 0 h 230635"/>
                    <a:gd name="connsiteX1" fmla="*/ 81149 w 81149"/>
                    <a:gd name="connsiteY1" fmla="*/ 230636 h 230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149" h="230635">
                      <a:moveTo>
                        <a:pt x="0" y="0"/>
                      </a:moveTo>
                      <a:lnTo>
                        <a:pt x="81149" y="230636"/>
                      </a:lnTo>
                    </a:path>
                  </a:pathLst>
                </a:custGeom>
                <a:ln w="317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81" name="任意多边形: 形状 130"/>
                <p:cNvSpPr/>
                <p:nvPr/>
              </p:nvSpPr>
              <p:spPr>
                <a:xfrm>
                  <a:off x="7654317" y="5955192"/>
                  <a:ext cx="163524" cy="250908"/>
                </a:xfrm>
                <a:custGeom>
                  <a:avLst/>
                  <a:gdLst>
                    <a:gd name="connsiteX0" fmla="*/ 163524 w 163524"/>
                    <a:gd name="connsiteY0" fmla="*/ 250908 h 250908"/>
                    <a:gd name="connsiteX1" fmla="*/ 0 w 163524"/>
                    <a:gd name="connsiteY1" fmla="*/ 0 h 250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3524" h="250908">
                      <a:moveTo>
                        <a:pt x="163524" y="250908"/>
                      </a:moveTo>
                      <a:lnTo>
                        <a:pt x="0" y="0"/>
                      </a:lnTo>
                    </a:path>
                  </a:pathLst>
                </a:custGeom>
                <a:ln w="317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</p:grpSp>
        <p:grpSp>
          <p:nvGrpSpPr>
            <p:cNvPr id="382" name="图形 2"/>
            <p:cNvGrpSpPr/>
            <p:nvPr/>
          </p:nvGrpSpPr>
          <p:grpSpPr>
            <a:xfrm>
              <a:off x="-1530312" y="0"/>
              <a:ext cx="15678932" cy="4330597"/>
              <a:chOff x="-1530312" y="0"/>
              <a:chExt cx="15678932" cy="4330597"/>
            </a:xfrm>
          </p:grpSpPr>
          <p:grpSp>
            <p:nvGrpSpPr>
              <p:cNvPr id="383" name="图形 2"/>
              <p:cNvGrpSpPr/>
              <p:nvPr/>
            </p:nvGrpSpPr>
            <p:grpSpPr>
              <a:xfrm>
                <a:off x="0" y="0"/>
                <a:ext cx="14148620" cy="4263871"/>
                <a:chOff x="0" y="0"/>
                <a:chExt cx="14148620" cy="4263871"/>
              </a:xfrm>
            </p:grpSpPr>
            <p:grpSp>
              <p:nvGrpSpPr>
                <p:cNvPr id="384" name="图形 2"/>
                <p:cNvGrpSpPr/>
                <p:nvPr/>
              </p:nvGrpSpPr>
              <p:grpSpPr>
                <a:xfrm>
                  <a:off x="0" y="0"/>
                  <a:ext cx="12694832" cy="3985962"/>
                  <a:chOff x="0" y="0"/>
                  <a:chExt cx="12694832" cy="3985962"/>
                </a:xfrm>
              </p:grpSpPr>
              <p:sp>
                <p:nvSpPr>
                  <p:cNvPr id="385" name="任意多边形: 形状 114"/>
                  <p:cNvSpPr/>
                  <p:nvPr/>
                </p:nvSpPr>
                <p:spPr>
                  <a:xfrm>
                    <a:off x="0" y="0"/>
                    <a:ext cx="3968" cy="3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" h="3968"/>
                    </a:pathLst>
                  </a:custGeom>
                  <a:noFill/>
                  <a:ln w="1012500" cap="rnd">
                    <a:solidFill>
                      <a:srgbClr val="F7BC9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86" name="任意多边形: 形状 115"/>
                  <p:cNvSpPr/>
                  <p:nvPr/>
                </p:nvSpPr>
                <p:spPr>
                  <a:xfrm>
                    <a:off x="0" y="0"/>
                    <a:ext cx="3968" cy="3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" h="3968"/>
                    </a:pathLst>
                  </a:custGeom>
                  <a:noFill/>
                  <a:ln w="1012500" cap="rnd">
                    <a:solidFill>
                      <a:srgbClr val="F7BC9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87" name="任意多边形: 形状 116"/>
                  <p:cNvSpPr/>
                  <p:nvPr/>
                </p:nvSpPr>
                <p:spPr>
                  <a:xfrm>
                    <a:off x="6096000" y="1209254"/>
                    <a:ext cx="2642373" cy="853618"/>
                  </a:xfrm>
                  <a:custGeom>
                    <a:avLst/>
                    <a:gdLst>
                      <a:gd name="connsiteX0" fmla="*/ 1740622 w 2642373"/>
                      <a:gd name="connsiteY0" fmla="*/ 853619 h 853618"/>
                      <a:gd name="connsiteX1" fmla="*/ 1717857 w 2642373"/>
                      <a:gd name="connsiteY1" fmla="*/ 625415 h 853618"/>
                      <a:gd name="connsiteX2" fmla="*/ 1508280 w 2642373"/>
                      <a:gd name="connsiteY2" fmla="*/ 463320 h 853618"/>
                      <a:gd name="connsiteX3" fmla="*/ 1031712 w 2642373"/>
                      <a:gd name="connsiteY3" fmla="*/ 423355 h 853618"/>
                      <a:gd name="connsiteX4" fmla="*/ 559355 w 2642373"/>
                      <a:gd name="connsiteY4" fmla="*/ 444032 h 853618"/>
                      <a:gd name="connsiteX5" fmla="*/ 211185 w 2642373"/>
                      <a:gd name="connsiteY5" fmla="*/ 526387 h 853618"/>
                      <a:gd name="connsiteX6" fmla="*/ 0 w 2642373"/>
                      <a:gd name="connsiteY6" fmla="*/ 338832 h 853618"/>
                      <a:gd name="connsiteX7" fmla="*/ 524252 w 2642373"/>
                      <a:gd name="connsiteY7" fmla="*/ 105684 h 853618"/>
                      <a:gd name="connsiteX8" fmla="*/ 1146790 w 2642373"/>
                      <a:gd name="connsiteY8" fmla="*/ 0 h 853618"/>
                      <a:gd name="connsiteX9" fmla="*/ 1837269 w 2642373"/>
                      <a:gd name="connsiteY9" fmla="*/ 60865 h 853618"/>
                      <a:gd name="connsiteX10" fmla="*/ 2642374 w 2642373"/>
                      <a:gd name="connsiteY10" fmla="*/ 453235 h 853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42373" h="853618">
                        <a:moveTo>
                          <a:pt x="1740622" y="853619"/>
                        </a:moveTo>
                        <a:cubicBezTo>
                          <a:pt x="1766955" y="839053"/>
                          <a:pt x="1749473" y="726460"/>
                          <a:pt x="1717857" y="625415"/>
                        </a:cubicBezTo>
                        <a:cubicBezTo>
                          <a:pt x="1688846" y="532698"/>
                          <a:pt x="1605332" y="467753"/>
                          <a:pt x="1508280" y="463320"/>
                        </a:cubicBezTo>
                        <a:lnTo>
                          <a:pt x="1031712" y="423355"/>
                        </a:lnTo>
                        <a:lnTo>
                          <a:pt x="559355" y="444032"/>
                        </a:lnTo>
                        <a:cubicBezTo>
                          <a:pt x="559355" y="444032"/>
                          <a:pt x="347912" y="548009"/>
                          <a:pt x="211185" y="526387"/>
                        </a:cubicBezTo>
                        <a:cubicBezTo>
                          <a:pt x="38612" y="499098"/>
                          <a:pt x="3973" y="419033"/>
                          <a:pt x="0" y="338832"/>
                        </a:cubicBezTo>
                        <a:lnTo>
                          <a:pt x="524252" y="105684"/>
                        </a:lnTo>
                        <a:lnTo>
                          <a:pt x="1146790" y="0"/>
                        </a:lnTo>
                        <a:lnTo>
                          <a:pt x="1837269" y="60865"/>
                        </a:lnTo>
                        <a:lnTo>
                          <a:pt x="2642374" y="453235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88" name="任意多边形: 形状 117"/>
                  <p:cNvSpPr/>
                  <p:nvPr/>
                </p:nvSpPr>
                <p:spPr>
                  <a:xfrm>
                    <a:off x="6403157" y="1364003"/>
                    <a:ext cx="2079621" cy="688502"/>
                  </a:xfrm>
                  <a:custGeom>
                    <a:avLst/>
                    <a:gdLst>
                      <a:gd name="connsiteX0" fmla="*/ 1360039 w 2079621"/>
                      <a:gd name="connsiteY0" fmla="*/ 688503 h 688502"/>
                      <a:gd name="connsiteX1" fmla="*/ 1341874 w 2079621"/>
                      <a:gd name="connsiteY1" fmla="*/ 506401 h 688502"/>
                      <a:gd name="connsiteX2" fmla="*/ 1174635 w 2079621"/>
                      <a:gd name="connsiteY2" fmla="*/ 377051 h 688502"/>
                      <a:gd name="connsiteX3" fmla="*/ 794345 w 2079621"/>
                      <a:gd name="connsiteY3" fmla="*/ 345158 h 688502"/>
                      <a:gd name="connsiteX4" fmla="*/ 373828 w 2079621"/>
                      <a:gd name="connsiteY4" fmla="*/ 421604 h 688502"/>
                      <a:gd name="connsiteX5" fmla="*/ 183031 w 2079621"/>
                      <a:gd name="connsiteY5" fmla="*/ 466495 h 688502"/>
                      <a:gd name="connsiteX6" fmla="*/ 0 w 2079621"/>
                      <a:gd name="connsiteY6" fmla="*/ 334970 h 688502"/>
                      <a:gd name="connsiteX7" fmla="*/ 353123 w 2079621"/>
                      <a:gd name="connsiteY7" fmla="*/ 118392 h 688502"/>
                      <a:gd name="connsiteX8" fmla="*/ 802973 w 2079621"/>
                      <a:gd name="connsiteY8" fmla="*/ 0 h 688502"/>
                      <a:gd name="connsiteX9" fmla="*/ 1437164 w 2079621"/>
                      <a:gd name="connsiteY9" fmla="*/ 55900 h 688502"/>
                      <a:gd name="connsiteX10" fmla="*/ 2079621 w 2079621"/>
                      <a:gd name="connsiteY10" fmla="*/ 369002 h 688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079621" h="688502">
                        <a:moveTo>
                          <a:pt x="1360039" y="688503"/>
                        </a:moveTo>
                        <a:cubicBezTo>
                          <a:pt x="1381053" y="676882"/>
                          <a:pt x="1367103" y="587034"/>
                          <a:pt x="1341874" y="506401"/>
                        </a:cubicBezTo>
                        <a:cubicBezTo>
                          <a:pt x="1318724" y="432411"/>
                          <a:pt x="1252081" y="380587"/>
                          <a:pt x="1174635" y="377051"/>
                        </a:cubicBezTo>
                        <a:lnTo>
                          <a:pt x="794345" y="345158"/>
                        </a:lnTo>
                        <a:lnTo>
                          <a:pt x="373828" y="421604"/>
                        </a:lnTo>
                        <a:cubicBezTo>
                          <a:pt x="373828" y="421604"/>
                          <a:pt x="293334" y="472424"/>
                          <a:pt x="183031" y="466495"/>
                        </a:cubicBezTo>
                        <a:cubicBezTo>
                          <a:pt x="43811" y="459010"/>
                          <a:pt x="9739" y="398304"/>
                          <a:pt x="0" y="334970"/>
                        </a:cubicBezTo>
                        <a:lnTo>
                          <a:pt x="353123" y="118392"/>
                        </a:lnTo>
                        <a:lnTo>
                          <a:pt x="802973" y="0"/>
                        </a:lnTo>
                        <a:lnTo>
                          <a:pt x="1437164" y="55900"/>
                        </a:lnTo>
                        <a:lnTo>
                          <a:pt x="2079621" y="369002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89" name="任意多边形: 形状 118"/>
                  <p:cNvSpPr/>
                  <p:nvPr/>
                </p:nvSpPr>
                <p:spPr>
                  <a:xfrm>
                    <a:off x="6731896" y="1576343"/>
                    <a:ext cx="1480232" cy="506559"/>
                  </a:xfrm>
                  <a:custGeom>
                    <a:avLst/>
                    <a:gdLst>
                      <a:gd name="connsiteX0" fmla="*/ 958438 w 1480232"/>
                      <a:gd name="connsiteY0" fmla="*/ 506559 h 506559"/>
                      <a:gd name="connsiteX1" fmla="*/ 950782 w 1480232"/>
                      <a:gd name="connsiteY1" fmla="*/ 376329 h 506559"/>
                      <a:gd name="connsiteX2" fmla="*/ 835418 w 1480232"/>
                      <a:gd name="connsiteY2" fmla="*/ 279345 h 506559"/>
                      <a:gd name="connsiteX3" fmla="*/ 565480 w 1480232"/>
                      <a:gd name="connsiteY3" fmla="*/ 245590 h 506559"/>
                      <a:gd name="connsiteX4" fmla="*/ 263747 w 1480232"/>
                      <a:gd name="connsiteY4" fmla="*/ 287838 h 506559"/>
                      <a:gd name="connsiteX5" fmla="*/ 126548 w 1480232"/>
                      <a:gd name="connsiteY5" fmla="*/ 314273 h 506559"/>
                      <a:gd name="connsiteX6" fmla="*/ 0 w 1480232"/>
                      <a:gd name="connsiteY6" fmla="*/ 215281 h 506559"/>
                      <a:gd name="connsiteX7" fmla="*/ 257798 w 1480232"/>
                      <a:gd name="connsiteY7" fmla="*/ 71271 h 506559"/>
                      <a:gd name="connsiteX8" fmla="*/ 581644 w 1480232"/>
                      <a:gd name="connsiteY8" fmla="*/ 0 h 506559"/>
                      <a:gd name="connsiteX9" fmla="*/ 1031724 w 1480232"/>
                      <a:gd name="connsiteY9" fmla="*/ 58222 h 506559"/>
                      <a:gd name="connsiteX10" fmla="*/ 1480233 w 1480232"/>
                      <a:gd name="connsiteY10" fmla="*/ 299875 h 5065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80232" h="506559">
                        <a:moveTo>
                          <a:pt x="958438" y="506559"/>
                        </a:moveTo>
                        <a:cubicBezTo>
                          <a:pt x="973741" y="498892"/>
                          <a:pt x="966415" y="434491"/>
                          <a:pt x="950782" y="376329"/>
                        </a:cubicBezTo>
                        <a:cubicBezTo>
                          <a:pt x="936439" y="322957"/>
                          <a:pt x="890477" y="284111"/>
                          <a:pt x="835418" y="279345"/>
                        </a:cubicBezTo>
                        <a:lnTo>
                          <a:pt x="565480" y="245590"/>
                        </a:lnTo>
                        <a:lnTo>
                          <a:pt x="263747" y="287838"/>
                        </a:lnTo>
                        <a:cubicBezTo>
                          <a:pt x="263747" y="287838"/>
                          <a:pt x="204939" y="321699"/>
                          <a:pt x="126548" y="314273"/>
                        </a:cubicBezTo>
                        <a:cubicBezTo>
                          <a:pt x="27603" y="304903"/>
                          <a:pt x="5100" y="260675"/>
                          <a:pt x="0" y="215281"/>
                        </a:cubicBezTo>
                        <a:lnTo>
                          <a:pt x="257798" y="71271"/>
                        </a:lnTo>
                        <a:lnTo>
                          <a:pt x="581644" y="0"/>
                        </a:lnTo>
                        <a:lnTo>
                          <a:pt x="1031724" y="58222"/>
                        </a:lnTo>
                        <a:lnTo>
                          <a:pt x="1480233" y="299875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0" name="任意多边形: 形状 119"/>
                  <p:cNvSpPr/>
                  <p:nvPr/>
                </p:nvSpPr>
                <p:spPr>
                  <a:xfrm>
                    <a:off x="6230564" y="1263983"/>
                    <a:ext cx="4692550" cy="1828692"/>
                  </a:xfrm>
                  <a:custGeom>
                    <a:avLst/>
                    <a:gdLst>
                      <a:gd name="connsiteX0" fmla="*/ 1067125 w 4692550"/>
                      <a:gd name="connsiteY0" fmla="*/ 347801 h 1828692"/>
                      <a:gd name="connsiteX1" fmla="*/ 515771 w 4692550"/>
                      <a:gd name="connsiteY1" fmla="*/ 397256 h 1828692"/>
                      <a:gd name="connsiteX2" fmla="*/ 229370 w 4692550"/>
                      <a:gd name="connsiteY2" fmla="*/ 499471 h 1828692"/>
                      <a:gd name="connsiteX3" fmla="*/ 0 w 4692550"/>
                      <a:gd name="connsiteY3" fmla="*/ 334649 h 1828692"/>
                      <a:gd name="connsiteX4" fmla="*/ 404737 w 4692550"/>
                      <a:gd name="connsiteY4" fmla="*/ 115002 h 1828692"/>
                      <a:gd name="connsiteX5" fmla="*/ 1032049 w 4692550"/>
                      <a:gd name="connsiteY5" fmla="*/ 0 h 1828692"/>
                      <a:gd name="connsiteX6" fmla="*/ 1702701 w 4692550"/>
                      <a:gd name="connsiteY6" fmla="*/ 6136 h 1828692"/>
                      <a:gd name="connsiteX7" fmla="*/ 2507805 w 4692550"/>
                      <a:gd name="connsiteY7" fmla="*/ 398506 h 1828692"/>
                      <a:gd name="connsiteX8" fmla="*/ 4692551 w 4692550"/>
                      <a:gd name="connsiteY8" fmla="*/ 951742 h 1828692"/>
                      <a:gd name="connsiteX9" fmla="*/ 4427871 w 4692550"/>
                      <a:gd name="connsiteY9" fmla="*/ 1828693 h 1828692"/>
                      <a:gd name="connsiteX10" fmla="*/ 3132062 w 4692550"/>
                      <a:gd name="connsiteY10" fmla="*/ 1310580 h 1828692"/>
                      <a:gd name="connsiteX11" fmla="*/ 2283662 w 4692550"/>
                      <a:gd name="connsiteY11" fmla="*/ 1009205 h 1828692"/>
                      <a:gd name="connsiteX12" fmla="*/ 1953549 w 4692550"/>
                      <a:gd name="connsiteY12" fmla="*/ 1042404 h 1828692"/>
                      <a:gd name="connsiteX13" fmla="*/ 1606122 w 4692550"/>
                      <a:gd name="connsiteY13" fmla="*/ 1002546 h 1828692"/>
                      <a:gd name="connsiteX14" fmla="*/ 1227539 w 4692550"/>
                      <a:gd name="connsiteY14" fmla="*/ 835485 h 1828692"/>
                      <a:gd name="connsiteX15" fmla="*/ 739192 w 4692550"/>
                      <a:gd name="connsiteY15" fmla="*/ 606671 h 1828692"/>
                      <a:gd name="connsiteX16" fmla="*/ 951722 w 4692550"/>
                      <a:gd name="connsiteY16" fmla="*/ 373197 h 1828692"/>
                      <a:gd name="connsiteX17" fmla="*/ 1252502 w 4692550"/>
                      <a:gd name="connsiteY17" fmla="*/ 494181 h 1828692"/>
                      <a:gd name="connsiteX18" fmla="*/ 1522401 w 4692550"/>
                      <a:gd name="connsiteY18" fmla="*/ 530209 h 1828692"/>
                      <a:gd name="connsiteX19" fmla="*/ 1067125 w 4692550"/>
                      <a:gd name="connsiteY19" fmla="*/ 347801 h 18286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692550" h="1828692">
                        <a:moveTo>
                          <a:pt x="1067125" y="347801"/>
                        </a:moveTo>
                        <a:lnTo>
                          <a:pt x="515771" y="397256"/>
                        </a:lnTo>
                        <a:cubicBezTo>
                          <a:pt x="515771" y="397256"/>
                          <a:pt x="367598" y="506905"/>
                          <a:pt x="229370" y="499471"/>
                        </a:cubicBezTo>
                        <a:cubicBezTo>
                          <a:pt x="54904" y="490089"/>
                          <a:pt x="12208" y="414016"/>
                          <a:pt x="0" y="334649"/>
                        </a:cubicBezTo>
                        <a:lnTo>
                          <a:pt x="404737" y="115002"/>
                        </a:lnTo>
                        <a:lnTo>
                          <a:pt x="1032049" y="0"/>
                        </a:lnTo>
                        <a:lnTo>
                          <a:pt x="1702701" y="6136"/>
                        </a:lnTo>
                        <a:lnTo>
                          <a:pt x="2507805" y="398506"/>
                        </a:lnTo>
                        <a:lnTo>
                          <a:pt x="4692551" y="951742"/>
                        </a:lnTo>
                        <a:lnTo>
                          <a:pt x="4427871" y="1828693"/>
                        </a:lnTo>
                        <a:lnTo>
                          <a:pt x="3132062" y="1310580"/>
                        </a:lnTo>
                        <a:lnTo>
                          <a:pt x="2283662" y="1009205"/>
                        </a:lnTo>
                        <a:lnTo>
                          <a:pt x="1953549" y="1042404"/>
                        </a:lnTo>
                        <a:lnTo>
                          <a:pt x="1606122" y="1002546"/>
                        </a:lnTo>
                        <a:lnTo>
                          <a:pt x="1227539" y="835485"/>
                        </a:lnTo>
                        <a:lnTo>
                          <a:pt x="739192" y="606671"/>
                        </a:lnTo>
                        <a:cubicBezTo>
                          <a:pt x="608485" y="497225"/>
                          <a:pt x="781340" y="322790"/>
                          <a:pt x="951722" y="373197"/>
                        </a:cubicBezTo>
                        <a:cubicBezTo>
                          <a:pt x="1068134" y="407638"/>
                          <a:pt x="1169305" y="460165"/>
                          <a:pt x="1252502" y="494181"/>
                        </a:cubicBezTo>
                        <a:cubicBezTo>
                          <a:pt x="1414121" y="560261"/>
                          <a:pt x="1529953" y="576667"/>
                          <a:pt x="1522401" y="530209"/>
                        </a:cubicBezTo>
                        <a:cubicBezTo>
                          <a:pt x="1497751" y="378627"/>
                          <a:pt x="1067125" y="347801"/>
                          <a:pt x="1067125" y="347801"/>
                        </a:cubicBezTo>
                        <a:close/>
                      </a:path>
                    </a:pathLst>
                  </a:custGeom>
                  <a:solidFill>
                    <a:srgbClr val="F7BC9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1" name="任意多边形: 形状 120"/>
                  <p:cNvSpPr/>
                  <p:nvPr/>
                </p:nvSpPr>
                <p:spPr>
                  <a:xfrm>
                    <a:off x="9093565" y="1782107"/>
                    <a:ext cx="914451" cy="1036573"/>
                  </a:xfrm>
                  <a:custGeom>
                    <a:avLst/>
                    <a:gdLst>
                      <a:gd name="connsiteX0" fmla="*/ 652732 w 914451"/>
                      <a:gd name="connsiteY0" fmla="*/ 1036574 h 1036573"/>
                      <a:gd name="connsiteX1" fmla="*/ 0 w 914451"/>
                      <a:gd name="connsiteY1" fmla="*/ 839569 h 1036573"/>
                      <a:gd name="connsiteX2" fmla="*/ 253392 w 914451"/>
                      <a:gd name="connsiteY2" fmla="*/ 0 h 1036573"/>
                      <a:gd name="connsiteX3" fmla="*/ 914452 w 914451"/>
                      <a:gd name="connsiteY3" fmla="*/ 169430 h 1036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14451" h="1036573">
                        <a:moveTo>
                          <a:pt x="652732" y="1036574"/>
                        </a:moveTo>
                        <a:lnTo>
                          <a:pt x="0" y="839569"/>
                        </a:lnTo>
                        <a:lnTo>
                          <a:pt x="253392" y="0"/>
                        </a:lnTo>
                        <a:lnTo>
                          <a:pt x="914452" y="1694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2" name="任意多边形: 形状 121"/>
                  <p:cNvSpPr/>
                  <p:nvPr/>
                </p:nvSpPr>
                <p:spPr>
                  <a:xfrm>
                    <a:off x="9746297" y="1951537"/>
                    <a:ext cx="2948535" cy="2034424"/>
                  </a:xfrm>
                  <a:custGeom>
                    <a:avLst/>
                    <a:gdLst>
                      <a:gd name="connsiteX0" fmla="*/ 2948535 w 2948535"/>
                      <a:gd name="connsiteY0" fmla="*/ 683732 h 2034424"/>
                      <a:gd name="connsiteX1" fmla="*/ 261719 w 2948535"/>
                      <a:gd name="connsiteY1" fmla="*/ 0 h 2034424"/>
                      <a:gd name="connsiteX2" fmla="*/ 0 w 2948535"/>
                      <a:gd name="connsiteY2" fmla="*/ 867144 h 2034424"/>
                      <a:gd name="connsiteX3" fmla="*/ 2540873 w 2948535"/>
                      <a:gd name="connsiteY3" fmla="*/ 2034425 h 2034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48535" h="2034424">
                        <a:moveTo>
                          <a:pt x="2948535" y="683732"/>
                        </a:moveTo>
                        <a:lnTo>
                          <a:pt x="261719" y="0"/>
                        </a:lnTo>
                        <a:lnTo>
                          <a:pt x="0" y="867144"/>
                        </a:lnTo>
                        <a:lnTo>
                          <a:pt x="2540873" y="2034425"/>
                        </a:lnTo>
                        <a:close/>
                      </a:path>
                    </a:pathLst>
                  </a:custGeom>
                  <a:solidFill>
                    <a:srgbClr val="C5E8F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393" name="任意多边形: 形状 113"/>
                <p:cNvSpPr/>
                <p:nvPr/>
              </p:nvSpPr>
              <p:spPr>
                <a:xfrm>
                  <a:off x="9734916" y="1928745"/>
                  <a:ext cx="4413704" cy="2335126"/>
                </a:xfrm>
                <a:custGeom>
                  <a:avLst/>
                  <a:gdLst>
                    <a:gd name="connsiteX0" fmla="*/ 303390 w 3074570"/>
                    <a:gd name="connsiteY0" fmla="*/ 0 h 2246133"/>
                    <a:gd name="connsiteX1" fmla="*/ 3074570 w 3074570"/>
                    <a:gd name="connsiteY1" fmla="*/ 706612 h 2246133"/>
                    <a:gd name="connsiteX2" fmla="*/ 2989822 w 3074570"/>
                    <a:gd name="connsiteY2" fmla="*/ 2246134 h 2246133"/>
                    <a:gd name="connsiteX3" fmla="*/ 0 w 3074570"/>
                    <a:gd name="connsiteY3" fmla="*/ 1107980 h 2246133"/>
                    <a:gd name="connsiteX0-1" fmla="*/ 303390 w 4413705"/>
                    <a:gd name="connsiteY0-2" fmla="*/ 0 h 2335126"/>
                    <a:gd name="connsiteX1-3" fmla="*/ 3074570 w 4413705"/>
                    <a:gd name="connsiteY1-4" fmla="*/ 706612 h 2335126"/>
                    <a:gd name="connsiteX2-5" fmla="*/ 4413705 w 4413705"/>
                    <a:gd name="connsiteY2-6" fmla="*/ 2335126 h 2335126"/>
                    <a:gd name="connsiteX3-7" fmla="*/ 0 w 4413705"/>
                    <a:gd name="connsiteY3-8" fmla="*/ 1107980 h 2335126"/>
                    <a:gd name="connsiteX4" fmla="*/ 303390 w 4413705"/>
                    <a:gd name="connsiteY4" fmla="*/ 0 h 23351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3705" h="2335126">
                      <a:moveTo>
                        <a:pt x="303390" y="0"/>
                      </a:moveTo>
                      <a:lnTo>
                        <a:pt x="3074570" y="706612"/>
                      </a:lnTo>
                      <a:lnTo>
                        <a:pt x="4413705" y="2335126"/>
                      </a:lnTo>
                      <a:lnTo>
                        <a:pt x="0" y="1107980"/>
                      </a:lnTo>
                      <a:lnTo>
                        <a:pt x="303390" y="0"/>
                      </a:lnTo>
                      <a:close/>
                    </a:path>
                  </a:pathLst>
                </a:custGeom>
                <a:solidFill>
                  <a:srgbClr val="006699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grpSp>
            <p:nvGrpSpPr>
              <p:cNvPr id="394" name="图形 2"/>
              <p:cNvGrpSpPr/>
              <p:nvPr/>
            </p:nvGrpSpPr>
            <p:grpSpPr>
              <a:xfrm>
                <a:off x="-1530312" y="0"/>
                <a:ext cx="7623489" cy="4330597"/>
                <a:chOff x="-1530312" y="0"/>
                <a:chExt cx="7623489" cy="4330597"/>
              </a:xfrm>
            </p:grpSpPr>
            <p:grpSp>
              <p:nvGrpSpPr>
                <p:cNvPr id="395" name="图形 2"/>
                <p:cNvGrpSpPr/>
                <p:nvPr/>
              </p:nvGrpSpPr>
              <p:grpSpPr>
                <a:xfrm>
                  <a:off x="-1530312" y="0"/>
                  <a:ext cx="7566823" cy="4330597"/>
                  <a:chOff x="-1530312" y="0"/>
                  <a:chExt cx="7566823" cy="4330597"/>
                </a:xfrm>
              </p:grpSpPr>
              <p:sp>
                <p:nvSpPr>
                  <p:cNvPr id="396" name="任意多边形: 形状 105"/>
                  <p:cNvSpPr/>
                  <p:nvPr/>
                </p:nvSpPr>
                <p:spPr>
                  <a:xfrm>
                    <a:off x="0" y="0"/>
                    <a:ext cx="3968" cy="3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" h="3968"/>
                    </a:pathLst>
                  </a:custGeom>
                  <a:noFill/>
                  <a:ln w="934295" cap="rnd">
                    <a:solidFill>
                      <a:srgbClr val="F7BC9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7" name="任意多边形: 形状 106"/>
                  <p:cNvSpPr/>
                  <p:nvPr/>
                </p:nvSpPr>
                <p:spPr>
                  <a:xfrm>
                    <a:off x="0" y="0"/>
                    <a:ext cx="3968" cy="3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" h="3968"/>
                    </a:pathLst>
                  </a:custGeom>
                  <a:noFill/>
                  <a:ln w="934295" cap="rnd">
                    <a:solidFill>
                      <a:srgbClr val="F7BC9F"/>
                    </a:solidFill>
                    <a:prstDash val="solid"/>
                    <a:round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8" name="任意多边形: 形状 107"/>
                  <p:cNvSpPr/>
                  <p:nvPr/>
                </p:nvSpPr>
                <p:spPr>
                  <a:xfrm>
                    <a:off x="3598231" y="1211417"/>
                    <a:ext cx="2438280" cy="787689"/>
                  </a:xfrm>
                  <a:custGeom>
                    <a:avLst/>
                    <a:gdLst>
                      <a:gd name="connsiteX0" fmla="*/ 832108 w 2438280"/>
                      <a:gd name="connsiteY0" fmla="*/ 787690 h 787689"/>
                      <a:gd name="connsiteX1" fmla="*/ 853115 w 2438280"/>
                      <a:gd name="connsiteY1" fmla="*/ 577112 h 787689"/>
                      <a:gd name="connsiteX2" fmla="*/ 1046504 w 2438280"/>
                      <a:gd name="connsiteY2" fmla="*/ 427538 h 787689"/>
                      <a:gd name="connsiteX3" fmla="*/ 1501219 w 2438280"/>
                      <a:gd name="connsiteY3" fmla="*/ 358434 h 787689"/>
                      <a:gd name="connsiteX4" fmla="*/ 1938965 w 2438280"/>
                      <a:gd name="connsiteY4" fmla="*/ 334113 h 787689"/>
                      <a:gd name="connsiteX5" fmla="*/ 2251059 w 2438280"/>
                      <a:gd name="connsiteY5" fmla="*/ 436793 h 787689"/>
                      <a:gd name="connsiteX6" fmla="*/ 2438281 w 2438280"/>
                      <a:gd name="connsiteY6" fmla="*/ 312658 h 787689"/>
                      <a:gd name="connsiteX7" fmla="*/ 1954522 w 2438280"/>
                      <a:gd name="connsiteY7" fmla="*/ 97520 h 787689"/>
                      <a:gd name="connsiteX8" fmla="*/ 1380069 w 2438280"/>
                      <a:gd name="connsiteY8" fmla="*/ 0 h 787689"/>
                      <a:gd name="connsiteX9" fmla="*/ 742918 w 2438280"/>
                      <a:gd name="connsiteY9" fmla="*/ 56162 h 787689"/>
                      <a:gd name="connsiteX10" fmla="*/ 0 w 2438280"/>
                      <a:gd name="connsiteY10" fmla="*/ 418223 h 787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38280" h="787689">
                        <a:moveTo>
                          <a:pt x="832108" y="787690"/>
                        </a:moveTo>
                        <a:cubicBezTo>
                          <a:pt x="807807" y="774251"/>
                          <a:pt x="823941" y="670354"/>
                          <a:pt x="853115" y="577112"/>
                        </a:cubicBezTo>
                        <a:cubicBezTo>
                          <a:pt x="879888" y="491553"/>
                          <a:pt x="956949" y="431625"/>
                          <a:pt x="1046504" y="427538"/>
                        </a:cubicBezTo>
                        <a:lnTo>
                          <a:pt x="1501219" y="358434"/>
                        </a:lnTo>
                        <a:lnTo>
                          <a:pt x="1938965" y="334113"/>
                        </a:lnTo>
                        <a:cubicBezTo>
                          <a:pt x="1938965" y="334113"/>
                          <a:pt x="2124214" y="421771"/>
                          <a:pt x="2251059" y="436793"/>
                        </a:cubicBezTo>
                        <a:cubicBezTo>
                          <a:pt x="2353739" y="448953"/>
                          <a:pt x="2434618" y="386667"/>
                          <a:pt x="2438281" y="312658"/>
                        </a:cubicBezTo>
                        <a:lnTo>
                          <a:pt x="1954522" y="97520"/>
                        </a:lnTo>
                        <a:lnTo>
                          <a:pt x="1380069" y="0"/>
                        </a:lnTo>
                        <a:lnTo>
                          <a:pt x="742918" y="56162"/>
                        </a:lnTo>
                        <a:lnTo>
                          <a:pt x="0" y="418223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399" name="任意多边形: 形状 108"/>
                  <p:cNvSpPr/>
                  <p:nvPr/>
                </p:nvSpPr>
                <p:spPr>
                  <a:xfrm>
                    <a:off x="3834094" y="1354208"/>
                    <a:ext cx="1918985" cy="635329"/>
                  </a:xfrm>
                  <a:custGeom>
                    <a:avLst/>
                    <a:gdLst>
                      <a:gd name="connsiteX0" fmla="*/ 664000 w 1918985"/>
                      <a:gd name="connsiteY0" fmla="*/ 635329 h 635329"/>
                      <a:gd name="connsiteX1" fmla="*/ 680764 w 1918985"/>
                      <a:gd name="connsiteY1" fmla="*/ 467293 h 635329"/>
                      <a:gd name="connsiteX2" fmla="*/ 835084 w 1918985"/>
                      <a:gd name="connsiteY2" fmla="*/ 347932 h 635329"/>
                      <a:gd name="connsiteX3" fmla="*/ 1186002 w 1918985"/>
                      <a:gd name="connsiteY3" fmla="*/ 318504 h 635329"/>
                      <a:gd name="connsiteX4" fmla="*/ 1574034 w 1918985"/>
                      <a:gd name="connsiteY4" fmla="*/ 389045 h 635329"/>
                      <a:gd name="connsiteX5" fmla="*/ 1750092 w 1918985"/>
                      <a:gd name="connsiteY5" fmla="*/ 430467 h 635329"/>
                      <a:gd name="connsiteX6" fmla="*/ 1918986 w 1918985"/>
                      <a:gd name="connsiteY6" fmla="*/ 309098 h 635329"/>
                      <a:gd name="connsiteX7" fmla="*/ 1593139 w 1918985"/>
                      <a:gd name="connsiteY7" fmla="*/ 109248 h 635329"/>
                      <a:gd name="connsiteX8" fmla="*/ 1178040 w 1918985"/>
                      <a:gd name="connsiteY8" fmla="*/ 0 h 635329"/>
                      <a:gd name="connsiteX9" fmla="*/ 592836 w 1918985"/>
                      <a:gd name="connsiteY9" fmla="*/ 51582 h 635329"/>
                      <a:gd name="connsiteX10" fmla="*/ 0 w 1918985"/>
                      <a:gd name="connsiteY10" fmla="*/ 340503 h 635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918985" h="635329">
                        <a:moveTo>
                          <a:pt x="664000" y="635329"/>
                        </a:moveTo>
                        <a:cubicBezTo>
                          <a:pt x="644608" y="624606"/>
                          <a:pt x="657483" y="541695"/>
                          <a:pt x="680764" y="467293"/>
                        </a:cubicBezTo>
                        <a:cubicBezTo>
                          <a:pt x="702127" y="399018"/>
                          <a:pt x="763623" y="351199"/>
                          <a:pt x="835084" y="347932"/>
                        </a:cubicBezTo>
                        <a:lnTo>
                          <a:pt x="1186002" y="318504"/>
                        </a:lnTo>
                        <a:lnTo>
                          <a:pt x="1574034" y="389045"/>
                        </a:lnTo>
                        <a:cubicBezTo>
                          <a:pt x="1574034" y="389045"/>
                          <a:pt x="1648309" y="435939"/>
                          <a:pt x="1750092" y="430467"/>
                        </a:cubicBezTo>
                        <a:cubicBezTo>
                          <a:pt x="1878556" y="423561"/>
                          <a:pt x="1909997" y="367542"/>
                          <a:pt x="1918986" y="309098"/>
                        </a:cubicBezTo>
                        <a:lnTo>
                          <a:pt x="1593139" y="109248"/>
                        </a:lnTo>
                        <a:lnTo>
                          <a:pt x="1178040" y="0"/>
                        </a:lnTo>
                        <a:lnTo>
                          <a:pt x="592836" y="51582"/>
                        </a:lnTo>
                        <a:lnTo>
                          <a:pt x="0" y="340503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00" name="任意多边形: 形状 109"/>
                  <p:cNvSpPr/>
                  <p:nvPr/>
                </p:nvSpPr>
                <p:spPr>
                  <a:xfrm>
                    <a:off x="4083835" y="1550146"/>
                    <a:ext cx="1365900" cy="467439"/>
                  </a:xfrm>
                  <a:custGeom>
                    <a:avLst/>
                    <a:gdLst>
                      <a:gd name="connsiteX0" fmla="*/ 481492 w 1365900"/>
                      <a:gd name="connsiteY0" fmla="*/ 467439 h 467439"/>
                      <a:gd name="connsiteX1" fmla="*/ 488557 w 1365900"/>
                      <a:gd name="connsiteY1" fmla="*/ 347266 h 467439"/>
                      <a:gd name="connsiteX2" fmla="*/ 595011 w 1365900"/>
                      <a:gd name="connsiteY2" fmla="*/ 257774 h 467439"/>
                      <a:gd name="connsiteX3" fmla="*/ 844102 w 1365900"/>
                      <a:gd name="connsiteY3" fmla="*/ 226628 h 467439"/>
                      <a:gd name="connsiteX4" fmla="*/ 1122529 w 1365900"/>
                      <a:gd name="connsiteY4" fmla="*/ 265609 h 467439"/>
                      <a:gd name="connsiteX5" fmla="*/ 1249128 w 1365900"/>
                      <a:gd name="connsiteY5" fmla="*/ 290000 h 467439"/>
                      <a:gd name="connsiteX6" fmla="*/ 1365901 w 1365900"/>
                      <a:gd name="connsiteY6" fmla="*/ 198656 h 467439"/>
                      <a:gd name="connsiteX7" fmla="*/ 1128014 w 1365900"/>
                      <a:gd name="connsiteY7" fmla="*/ 65766 h 467439"/>
                      <a:gd name="connsiteX8" fmla="*/ 829183 w 1365900"/>
                      <a:gd name="connsiteY8" fmla="*/ 0 h 467439"/>
                      <a:gd name="connsiteX9" fmla="*/ 413865 w 1365900"/>
                      <a:gd name="connsiteY9" fmla="*/ 53725 h 467439"/>
                      <a:gd name="connsiteX10" fmla="*/ 0 w 1365900"/>
                      <a:gd name="connsiteY10" fmla="*/ 276713 h 467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65900" h="467439">
                        <a:moveTo>
                          <a:pt x="481492" y="467439"/>
                        </a:moveTo>
                        <a:cubicBezTo>
                          <a:pt x="467372" y="460363"/>
                          <a:pt x="474134" y="400939"/>
                          <a:pt x="488557" y="347266"/>
                        </a:cubicBezTo>
                        <a:cubicBezTo>
                          <a:pt x="501793" y="298017"/>
                          <a:pt x="544203" y="262172"/>
                          <a:pt x="595011" y="257774"/>
                        </a:cubicBezTo>
                        <a:lnTo>
                          <a:pt x="844102" y="226628"/>
                        </a:lnTo>
                        <a:lnTo>
                          <a:pt x="1122529" y="265609"/>
                        </a:lnTo>
                        <a:cubicBezTo>
                          <a:pt x="1122529" y="265609"/>
                          <a:pt x="1176794" y="296854"/>
                          <a:pt x="1249128" y="290000"/>
                        </a:cubicBezTo>
                        <a:cubicBezTo>
                          <a:pt x="1340429" y="281353"/>
                          <a:pt x="1361198" y="240542"/>
                          <a:pt x="1365901" y="198656"/>
                        </a:cubicBezTo>
                        <a:lnTo>
                          <a:pt x="1128014" y="65766"/>
                        </a:lnTo>
                        <a:lnTo>
                          <a:pt x="829183" y="0"/>
                        </a:lnTo>
                        <a:lnTo>
                          <a:pt x="413865" y="53725"/>
                        </a:lnTo>
                        <a:lnTo>
                          <a:pt x="0" y="276713"/>
                        </a:lnTo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01" name="任意多边形: 形状 110"/>
                  <p:cNvSpPr/>
                  <p:nvPr/>
                </p:nvSpPr>
                <p:spPr>
                  <a:xfrm>
                    <a:off x="1582245" y="1267582"/>
                    <a:ext cx="4320924" cy="1681781"/>
                  </a:xfrm>
                  <a:custGeom>
                    <a:avLst/>
                    <a:gdLst>
                      <a:gd name="connsiteX0" fmla="*/ 3345398 w 4320924"/>
                      <a:gd name="connsiteY0" fmla="*/ 315278 h 1681781"/>
                      <a:gd name="connsiteX1" fmla="*/ 3848219 w 4320924"/>
                      <a:gd name="connsiteY1" fmla="*/ 333343 h 1681781"/>
                      <a:gd name="connsiteX2" fmla="*/ 4118444 w 4320924"/>
                      <a:gd name="connsiteY2" fmla="*/ 431971 h 1681781"/>
                      <a:gd name="connsiteX3" fmla="*/ 4320925 w 4320924"/>
                      <a:gd name="connsiteY3" fmla="*/ 330049 h 1681781"/>
                      <a:gd name="connsiteX4" fmla="*/ 3947450 w 4320924"/>
                      <a:gd name="connsiteY4" fmla="*/ 127369 h 1681781"/>
                      <a:gd name="connsiteX5" fmla="*/ 3368592 w 4320924"/>
                      <a:gd name="connsiteY5" fmla="*/ 9331 h 1681781"/>
                      <a:gd name="connsiteX6" fmla="*/ 2758912 w 4320924"/>
                      <a:gd name="connsiteY6" fmla="*/ 0 h 1681781"/>
                      <a:gd name="connsiteX7" fmla="*/ 2015994 w 4320924"/>
                      <a:gd name="connsiteY7" fmla="*/ 362061 h 1681781"/>
                      <a:gd name="connsiteX8" fmla="*/ 0 w 4320924"/>
                      <a:gd name="connsiteY8" fmla="*/ 872565 h 1681781"/>
                      <a:gd name="connsiteX9" fmla="*/ 244237 w 4320924"/>
                      <a:gd name="connsiteY9" fmla="*/ 1681782 h 1681781"/>
                      <a:gd name="connsiteX10" fmla="*/ 1439958 w 4320924"/>
                      <a:gd name="connsiteY10" fmla="*/ 1203686 h 1681781"/>
                      <a:gd name="connsiteX11" fmla="*/ 2156686 w 4320924"/>
                      <a:gd name="connsiteY11" fmla="*/ 953480 h 1681781"/>
                      <a:gd name="connsiteX12" fmla="*/ 2499856 w 4320924"/>
                      <a:gd name="connsiteY12" fmla="*/ 904843 h 1681781"/>
                      <a:gd name="connsiteX13" fmla="*/ 2829516 w 4320924"/>
                      <a:gd name="connsiteY13" fmla="*/ 889980 h 1681781"/>
                      <a:gd name="connsiteX14" fmla="*/ 3178858 w 4320924"/>
                      <a:gd name="connsiteY14" fmla="*/ 735826 h 1681781"/>
                      <a:gd name="connsiteX15" fmla="*/ 3629486 w 4320924"/>
                      <a:gd name="connsiteY15" fmla="*/ 524689 h 1681781"/>
                      <a:gd name="connsiteX16" fmla="*/ 3451892 w 4320924"/>
                      <a:gd name="connsiteY16" fmla="*/ 338717 h 1681781"/>
                      <a:gd name="connsiteX17" fmla="*/ 3174345 w 4320924"/>
                      <a:gd name="connsiteY17" fmla="*/ 450354 h 1681781"/>
                      <a:gd name="connsiteX18" fmla="*/ 2925295 w 4320924"/>
                      <a:gd name="connsiteY18" fmla="*/ 483600 h 1681781"/>
                      <a:gd name="connsiteX19" fmla="*/ 3345398 w 4320924"/>
                      <a:gd name="connsiteY19" fmla="*/ 315278 h 1681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320924" h="1681781">
                        <a:moveTo>
                          <a:pt x="3345398" y="315278"/>
                        </a:moveTo>
                        <a:lnTo>
                          <a:pt x="3848219" y="333343"/>
                        </a:lnTo>
                        <a:cubicBezTo>
                          <a:pt x="3848219" y="333343"/>
                          <a:pt x="3991761" y="415623"/>
                          <a:pt x="4118444" y="431971"/>
                        </a:cubicBezTo>
                        <a:cubicBezTo>
                          <a:pt x="4244079" y="448183"/>
                          <a:pt x="4309662" y="403285"/>
                          <a:pt x="4320925" y="330049"/>
                        </a:cubicBezTo>
                        <a:lnTo>
                          <a:pt x="3947450" y="127369"/>
                        </a:lnTo>
                        <a:lnTo>
                          <a:pt x="3368592" y="9331"/>
                        </a:lnTo>
                        <a:lnTo>
                          <a:pt x="2758912" y="0"/>
                        </a:lnTo>
                        <a:lnTo>
                          <a:pt x="2015994" y="362061"/>
                        </a:lnTo>
                        <a:lnTo>
                          <a:pt x="0" y="872565"/>
                        </a:lnTo>
                        <a:lnTo>
                          <a:pt x="244237" y="1681782"/>
                        </a:lnTo>
                        <a:lnTo>
                          <a:pt x="1439958" y="1203686"/>
                        </a:lnTo>
                        <a:lnTo>
                          <a:pt x="2156686" y="953480"/>
                        </a:lnTo>
                        <a:lnTo>
                          <a:pt x="2499856" y="904843"/>
                        </a:lnTo>
                        <a:lnTo>
                          <a:pt x="2829516" y="889980"/>
                        </a:lnTo>
                        <a:lnTo>
                          <a:pt x="3178858" y="735826"/>
                        </a:lnTo>
                        <a:lnTo>
                          <a:pt x="3629486" y="524689"/>
                        </a:lnTo>
                        <a:cubicBezTo>
                          <a:pt x="3750096" y="423696"/>
                          <a:pt x="3609110" y="292203"/>
                          <a:pt x="3451892" y="338717"/>
                        </a:cubicBezTo>
                        <a:cubicBezTo>
                          <a:pt x="3344470" y="370499"/>
                          <a:pt x="3251113" y="418965"/>
                          <a:pt x="3174345" y="450354"/>
                        </a:cubicBezTo>
                        <a:cubicBezTo>
                          <a:pt x="3025208" y="511330"/>
                          <a:pt x="2918325" y="526471"/>
                          <a:pt x="2925295" y="483600"/>
                        </a:cubicBezTo>
                        <a:cubicBezTo>
                          <a:pt x="2948035" y="343718"/>
                          <a:pt x="3345398" y="315278"/>
                          <a:pt x="3345398" y="315278"/>
                        </a:cubicBezTo>
                        <a:close/>
                      </a:path>
                    </a:pathLst>
                  </a:custGeom>
                  <a:solidFill>
                    <a:srgbClr val="F7BC9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02" name="任意多边形: 形状 111"/>
                  <p:cNvSpPr/>
                  <p:nvPr/>
                </p:nvSpPr>
                <p:spPr>
                  <a:xfrm>
                    <a:off x="-1530312" y="1896369"/>
                    <a:ext cx="4198480" cy="2434228"/>
                  </a:xfrm>
                  <a:custGeom>
                    <a:avLst/>
                    <a:gdLst>
                      <a:gd name="connsiteX0" fmla="*/ 0 w 3269428"/>
                      <a:gd name="connsiteY0" fmla="*/ 772565 h 2018930"/>
                      <a:gd name="connsiteX1" fmla="*/ 3027926 w 3269428"/>
                      <a:gd name="connsiteY1" fmla="*/ 0 h 2018930"/>
                      <a:gd name="connsiteX2" fmla="*/ 3269429 w 3269428"/>
                      <a:gd name="connsiteY2" fmla="*/ 800168 h 2018930"/>
                      <a:gd name="connsiteX3" fmla="*/ 376174 w 3269428"/>
                      <a:gd name="connsiteY3" fmla="*/ 2018931 h 2018930"/>
                      <a:gd name="connsiteX0-1" fmla="*/ 938399 w 4207827"/>
                      <a:gd name="connsiteY0-2" fmla="*/ 772565 h 2434229"/>
                      <a:gd name="connsiteX1-3" fmla="*/ 3966325 w 4207827"/>
                      <a:gd name="connsiteY1-4" fmla="*/ 0 h 2434229"/>
                      <a:gd name="connsiteX2-5" fmla="*/ 4207828 w 4207827"/>
                      <a:gd name="connsiteY2-6" fmla="*/ 800168 h 2434229"/>
                      <a:gd name="connsiteX3-7" fmla="*/ 9348 w 4207827"/>
                      <a:gd name="connsiteY3-8" fmla="*/ 2434229 h 2434229"/>
                      <a:gd name="connsiteX4" fmla="*/ 938399 w 4207827"/>
                      <a:gd name="connsiteY4" fmla="*/ 772565 h 2434229"/>
                      <a:gd name="connsiteX0-9" fmla="*/ 929051 w 4198479"/>
                      <a:gd name="connsiteY0-10" fmla="*/ 772565 h 2434229"/>
                      <a:gd name="connsiteX1-11" fmla="*/ 3956977 w 4198479"/>
                      <a:gd name="connsiteY1-12" fmla="*/ 0 h 2434229"/>
                      <a:gd name="connsiteX2-13" fmla="*/ 4198480 w 4198479"/>
                      <a:gd name="connsiteY2-14" fmla="*/ 800168 h 2434229"/>
                      <a:gd name="connsiteX3-15" fmla="*/ 0 w 4198479"/>
                      <a:gd name="connsiteY3-16" fmla="*/ 2434229 h 2434229"/>
                      <a:gd name="connsiteX4-17" fmla="*/ 929051 w 4198479"/>
                      <a:gd name="connsiteY4-18" fmla="*/ 772565 h 2434229"/>
                      <a:gd name="connsiteX0-19" fmla="*/ 929051 w 4198479"/>
                      <a:gd name="connsiteY0-20" fmla="*/ 772565 h 2434229"/>
                      <a:gd name="connsiteX1-21" fmla="*/ 3956977 w 4198479"/>
                      <a:gd name="connsiteY1-22" fmla="*/ 0 h 2434229"/>
                      <a:gd name="connsiteX2-23" fmla="*/ 4198480 w 4198479"/>
                      <a:gd name="connsiteY2-24" fmla="*/ 800168 h 2434229"/>
                      <a:gd name="connsiteX3-25" fmla="*/ 0 w 4198479"/>
                      <a:gd name="connsiteY3-26" fmla="*/ 2434229 h 2434229"/>
                      <a:gd name="connsiteX4-27" fmla="*/ 929051 w 4198479"/>
                      <a:gd name="connsiteY4-28" fmla="*/ 772565 h 2434229"/>
                      <a:gd name="connsiteX0-29" fmla="*/ 929051 w 4198479"/>
                      <a:gd name="connsiteY0-30" fmla="*/ 772565 h 2434229"/>
                      <a:gd name="connsiteX1-31" fmla="*/ 3956977 w 4198479"/>
                      <a:gd name="connsiteY1-32" fmla="*/ 0 h 2434229"/>
                      <a:gd name="connsiteX2-33" fmla="*/ 4198480 w 4198479"/>
                      <a:gd name="connsiteY2-34" fmla="*/ 800168 h 2434229"/>
                      <a:gd name="connsiteX3-35" fmla="*/ 0 w 4198479"/>
                      <a:gd name="connsiteY3-36" fmla="*/ 2434229 h 2434229"/>
                      <a:gd name="connsiteX4-37" fmla="*/ 929051 w 4198479"/>
                      <a:gd name="connsiteY4-38" fmla="*/ 772565 h 2434229"/>
                      <a:gd name="connsiteX0-39" fmla="*/ 929051 w 4198479"/>
                      <a:gd name="connsiteY0-40" fmla="*/ 772565 h 2434229"/>
                      <a:gd name="connsiteX1-41" fmla="*/ 3956977 w 4198479"/>
                      <a:gd name="connsiteY1-42" fmla="*/ 0 h 2434229"/>
                      <a:gd name="connsiteX2-43" fmla="*/ 4198480 w 4198479"/>
                      <a:gd name="connsiteY2-44" fmla="*/ 800168 h 2434229"/>
                      <a:gd name="connsiteX3-45" fmla="*/ 0 w 4198479"/>
                      <a:gd name="connsiteY3-46" fmla="*/ 2434229 h 2434229"/>
                      <a:gd name="connsiteX4-47" fmla="*/ 929051 w 4198479"/>
                      <a:gd name="connsiteY4-48" fmla="*/ 772565 h 2434229"/>
                      <a:gd name="connsiteX0-49" fmla="*/ 929051 w 4198479"/>
                      <a:gd name="connsiteY0-50" fmla="*/ 772565 h 2434229"/>
                      <a:gd name="connsiteX1-51" fmla="*/ 3956977 w 4198479"/>
                      <a:gd name="connsiteY1-52" fmla="*/ 0 h 2434229"/>
                      <a:gd name="connsiteX2-53" fmla="*/ 4198480 w 4198479"/>
                      <a:gd name="connsiteY2-54" fmla="*/ 800168 h 2434229"/>
                      <a:gd name="connsiteX3-55" fmla="*/ 0 w 4198479"/>
                      <a:gd name="connsiteY3-56" fmla="*/ 2434229 h 2434229"/>
                      <a:gd name="connsiteX4-57" fmla="*/ 929051 w 4198479"/>
                      <a:gd name="connsiteY4-58" fmla="*/ 772565 h 243422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17" y="connsiteY4-18"/>
                      </a:cxn>
                    </a:cxnLst>
                    <a:rect l="l" t="t" r="r" b="b"/>
                    <a:pathLst>
                      <a:path w="4198479" h="2434229">
                        <a:moveTo>
                          <a:pt x="929051" y="772565"/>
                        </a:moveTo>
                        <a:lnTo>
                          <a:pt x="3956977" y="0"/>
                        </a:lnTo>
                        <a:lnTo>
                          <a:pt x="4198480" y="800168"/>
                        </a:lnTo>
                        <a:lnTo>
                          <a:pt x="0" y="2434229"/>
                        </a:lnTo>
                        <a:cubicBezTo>
                          <a:pt x="497558" y="1633138"/>
                          <a:pt x="698471" y="1188020"/>
                          <a:pt x="929051" y="772565"/>
                        </a:cubicBezTo>
                        <a:close/>
                      </a:path>
                    </a:pathLst>
                  </a:custGeom>
                  <a:solidFill>
                    <a:srgbClr val="FF6D3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403" name="任意多边形: 形状 102"/>
                <p:cNvSpPr/>
                <p:nvPr/>
              </p:nvSpPr>
              <p:spPr>
                <a:xfrm>
                  <a:off x="5044606" y="1628467"/>
                  <a:ext cx="245735" cy="195804"/>
                </a:xfrm>
                <a:custGeom>
                  <a:avLst/>
                  <a:gdLst>
                    <a:gd name="connsiteX0" fmla="*/ 223453 w 245735"/>
                    <a:gd name="connsiteY0" fmla="*/ 29752 h 195804"/>
                    <a:gd name="connsiteX1" fmla="*/ 241153 w 245735"/>
                    <a:gd name="connsiteY1" fmla="*/ 67308 h 195804"/>
                    <a:gd name="connsiteX2" fmla="*/ 204557 w 245735"/>
                    <a:gd name="connsiteY2" fmla="*/ 146655 h 195804"/>
                    <a:gd name="connsiteX3" fmla="*/ 121991 w 245735"/>
                    <a:gd name="connsiteY3" fmla="*/ 185569 h 195804"/>
                    <a:gd name="connsiteX4" fmla="*/ 6274 w 245735"/>
                    <a:gd name="connsiteY4" fmla="*/ 155057 h 195804"/>
                    <a:gd name="connsiteX5" fmla="*/ 6274 w 245735"/>
                    <a:gd name="connsiteY5" fmla="*/ 155057 h 195804"/>
                    <a:gd name="connsiteX6" fmla="*/ 56396 w 245735"/>
                    <a:gd name="connsiteY6" fmla="*/ 46388 h 195804"/>
                    <a:gd name="connsiteX7" fmla="*/ 138962 w 245735"/>
                    <a:gd name="connsiteY7" fmla="*/ 7475 h 195804"/>
                    <a:gd name="connsiteX8" fmla="*/ 223453 w 245735"/>
                    <a:gd name="connsiteY8" fmla="*/ 29752 h 19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5735" h="195804">
                      <a:moveTo>
                        <a:pt x="223453" y="29752"/>
                      </a:moveTo>
                      <a:lnTo>
                        <a:pt x="241153" y="67308"/>
                      </a:lnTo>
                      <a:cubicBezTo>
                        <a:pt x="254381" y="95371"/>
                        <a:pt x="237994" y="130895"/>
                        <a:pt x="204557" y="146655"/>
                      </a:cubicBezTo>
                      <a:lnTo>
                        <a:pt x="121991" y="185569"/>
                      </a:lnTo>
                      <a:cubicBezTo>
                        <a:pt x="76196" y="207151"/>
                        <a:pt x="24388" y="193490"/>
                        <a:pt x="6274" y="155057"/>
                      </a:cubicBezTo>
                      <a:lnTo>
                        <a:pt x="6274" y="155057"/>
                      </a:lnTo>
                      <a:cubicBezTo>
                        <a:pt x="-11839" y="116624"/>
                        <a:pt x="10601" y="67971"/>
                        <a:pt x="56396" y="46388"/>
                      </a:cubicBezTo>
                      <a:lnTo>
                        <a:pt x="138962" y="7475"/>
                      </a:lnTo>
                      <a:cubicBezTo>
                        <a:pt x="172399" y="-8285"/>
                        <a:pt x="210225" y="1688"/>
                        <a:pt x="223453" y="297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04" name="任意多边形: 形状 103"/>
                <p:cNvSpPr/>
                <p:nvPr/>
              </p:nvSpPr>
              <p:spPr>
                <a:xfrm>
                  <a:off x="5695558" y="1488713"/>
                  <a:ext cx="257863" cy="175794"/>
                </a:xfrm>
                <a:custGeom>
                  <a:avLst/>
                  <a:gdLst>
                    <a:gd name="connsiteX0" fmla="*/ 31880 w 257863"/>
                    <a:gd name="connsiteY0" fmla="*/ 82427 h 175794"/>
                    <a:gd name="connsiteX1" fmla="*/ 196079 w 257863"/>
                    <a:gd name="connsiteY1" fmla="*/ 171287 h 175794"/>
                    <a:gd name="connsiteX2" fmla="*/ 246692 w 257863"/>
                    <a:gd name="connsiteY2" fmla="*/ 156218 h 175794"/>
                    <a:gd name="connsiteX3" fmla="*/ 257864 w 257863"/>
                    <a:gd name="connsiteY3" fmla="*/ 135576 h 175794"/>
                    <a:gd name="connsiteX4" fmla="*/ 7345 w 257863"/>
                    <a:gd name="connsiteY4" fmla="*/ 0 h 175794"/>
                    <a:gd name="connsiteX5" fmla="*/ 7345 w 257863"/>
                    <a:gd name="connsiteY5" fmla="*/ 0 h 175794"/>
                    <a:gd name="connsiteX6" fmla="*/ 31880 w 257863"/>
                    <a:gd name="connsiteY6" fmla="*/ 82427 h 17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863" h="175794">
                      <a:moveTo>
                        <a:pt x="31880" y="82427"/>
                      </a:moveTo>
                      <a:lnTo>
                        <a:pt x="196079" y="171287"/>
                      </a:lnTo>
                      <a:cubicBezTo>
                        <a:pt x="214216" y="181102"/>
                        <a:pt x="236877" y="174355"/>
                        <a:pt x="246692" y="156218"/>
                      </a:cubicBezTo>
                      <a:lnTo>
                        <a:pt x="257864" y="135576"/>
                      </a:lnTo>
                      <a:lnTo>
                        <a:pt x="7345" y="0"/>
                      </a:lnTo>
                      <a:lnTo>
                        <a:pt x="7345" y="0"/>
                      </a:lnTo>
                      <a:cubicBezTo>
                        <a:pt x="-8645" y="29539"/>
                        <a:pt x="2340" y="66441"/>
                        <a:pt x="31880" y="824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05" name="任意多边形: 形状 104"/>
                <p:cNvSpPr/>
                <p:nvPr/>
              </p:nvSpPr>
              <p:spPr>
                <a:xfrm>
                  <a:off x="5802862" y="1422229"/>
                  <a:ext cx="290315" cy="173623"/>
                </a:xfrm>
                <a:custGeom>
                  <a:avLst/>
                  <a:gdLst>
                    <a:gd name="connsiteX0" fmla="*/ 39586 w 290315"/>
                    <a:gd name="connsiteY0" fmla="*/ 87634 h 173623"/>
                    <a:gd name="connsiteX1" fmla="*/ 226137 w 290315"/>
                    <a:gd name="connsiteY1" fmla="*/ 170128 h 173623"/>
                    <a:gd name="connsiteX2" fmla="*/ 279945 w 290315"/>
                    <a:gd name="connsiteY2" fmla="*/ 149316 h 173623"/>
                    <a:gd name="connsiteX3" fmla="*/ 290315 w 290315"/>
                    <a:gd name="connsiteY3" fmla="*/ 125865 h 173623"/>
                    <a:gd name="connsiteX4" fmla="*/ 5693 w 290315"/>
                    <a:gd name="connsiteY4" fmla="*/ 0 h 173623"/>
                    <a:gd name="connsiteX5" fmla="*/ 5693 w 290315"/>
                    <a:gd name="connsiteY5" fmla="*/ 0 h 173623"/>
                    <a:gd name="connsiteX6" fmla="*/ 39586 w 290315"/>
                    <a:gd name="connsiteY6" fmla="*/ 87634 h 173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0315" h="173623">
                      <a:moveTo>
                        <a:pt x="39586" y="87634"/>
                      </a:moveTo>
                      <a:lnTo>
                        <a:pt x="226137" y="170128"/>
                      </a:lnTo>
                      <a:cubicBezTo>
                        <a:pt x="246743" y="179241"/>
                        <a:pt x="270833" y="169922"/>
                        <a:pt x="279945" y="149316"/>
                      </a:cubicBezTo>
                      <a:lnTo>
                        <a:pt x="290315" y="125865"/>
                      </a:lnTo>
                      <a:lnTo>
                        <a:pt x="5693" y="0"/>
                      </a:lnTo>
                      <a:lnTo>
                        <a:pt x="5693" y="0"/>
                      </a:lnTo>
                      <a:cubicBezTo>
                        <a:pt x="-9147" y="33560"/>
                        <a:pt x="6026" y="72795"/>
                        <a:pt x="39586" y="876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</p:grpSp>
        <p:grpSp>
          <p:nvGrpSpPr>
            <p:cNvPr id="406" name="图形 2"/>
            <p:cNvGrpSpPr/>
            <p:nvPr/>
          </p:nvGrpSpPr>
          <p:grpSpPr>
            <a:xfrm>
              <a:off x="914737" y="240196"/>
              <a:ext cx="10361497" cy="5254367"/>
              <a:chOff x="914737" y="240196"/>
              <a:chExt cx="10361497" cy="5254367"/>
            </a:xfrm>
            <a:solidFill>
              <a:srgbClr val="EFF6FF"/>
            </a:solidFill>
          </p:grpSpPr>
          <p:sp>
            <p:nvSpPr>
              <p:cNvPr id="407" name="任意多边形: 形状 95"/>
              <p:cNvSpPr/>
              <p:nvPr/>
            </p:nvSpPr>
            <p:spPr>
              <a:xfrm>
                <a:off x="9892406" y="4377447"/>
                <a:ext cx="1383828" cy="796452"/>
              </a:xfrm>
              <a:custGeom>
                <a:avLst/>
                <a:gdLst>
                  <a:gd name="connsiteX0" fmla="*/ 1172754 w 1383828"/>
                  <a:gd name="connsiteY0" fmla="*/ 374297 h 796452"/>
                  <a:gd name="connsiteX1" fmla="*/ 1084029 w 1383828"/>
                  <a:gd name="connsiteY1" fmla="*/ 393823 h 796452"/>
                  <a:gd name="connsiteX2" fmla="*/ 685855 w 1383828"/>
                  <a:gd name="connsiteY2" fmla="*/ 0 h 796452"/>
                  <a:gd name="connsiteX3" fmla="*/ 302562 w 1383828"/>
                  <a:gd name="connsiteY3" fmla="*/ 289901 h 796452"/>
                  <a:gd name="connsiteX4" fmla="*/ 255449 w 1383828"/>
                  <a:gd name="connsiteY4" fmla="*/ 285540 h 796452"/>
                  <a:gd name="connsiteX5" fmla="*/ 0 w 1383828"/>
                  <a:gd name="connsiteY5" fmla="*/ 540996 h 796452"/>
                  <a:gd name="connsiteX6" fmla="*/ 255449 w 1383828"/>
                  <a:gd name="connsiteY6" fmla="*/ 796453 h 796452"/>
                  <a:gd name="connsiteX7" fmla="*/ 685855 w 1383828"/>
                  <a:gd name="connsiteY7" fmla="*/ 796453 h 796452"/>
                  <a:gd name="connsiteX8" fmla="*/ 1172754 w 1383828"/>
                  <a:gd name="connsiteY8" fmla="*/ 796453 h 796452"/>
                  <a:gd name="connsiteX9" fmla="*/ 1383828 w 1383828"/>
                  <a:gd name="connsiteY9" fmla="*/ 585379 h 796452"/>
                  <a:gd name="connsiteX10" fmla="*/ 1172754 w 1383828"/>
                  <a:gd name="connsiteY10" fmla="*/ 374297 h 7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3828" h="796452">
                    <a:moveTo>
                      <a:pt x="1172754" y="374297"/>
                    </a:moveTo>
                    <a:cubicBezTo>
                      <a:pt x="1141059" y="374297"/>
                      <a:pt x="1111004" y="381302"/>
                      <a:pt x="1084029" y="393823"/>
                    </a:cubicBezTo>
                    <a:cubicBezTo>
                      <a:pt x="1081655" y="175919"/>
                      <a:pt x="904312" y="0"/>
                      <a:pt x="685855" y="0"/>
                    </a:cubicBezTo>
                    <a:cubicBezTo>
                      <a:pt x="503476" y="0"/>
                      <a:pt x="349738" y="122606"/>
                      <a:pt x="302562" y="289901"/>
                    </a:cubicBezTo>
                    <a:cubicBezTo>
                      <a:pt x="287290" y="287052"/>
                      <a:pt x="271546" y="285540"/>
                      <a:pt x="255449" y="285540"/>
                    </a:cubicBezTo>
                    <a:cubicBezTo>
                      <a:pt x="114372" y="285540"/>
                      <a:pt x="0" y="399915"/>
                      <a:pt x="0" y="540996"/>
                    </a:cubicBezTo>
                    <a:cubicBezTo>
                      <a:pt x="0" y="682081"/>
                      <a:pt x="114372" y="796453"/>
                      <a:pt x="255449" y="796453"/>
                    </a:cubicBezTo>
                    <a:cubicBezTo>
                      <a:pt x="329760" y="796453"/>
                      <a:pt x="594578" y="796453"/>
                      <a:pt x="685855" y="796453"/>
                    </a:cubicBezTo>
                    <a:cubicBezTo>
                      <a:pt x="801612" y="796453"/>
                      <a:pt x="1085588" y="796453"/>
                      <a:pt x="1172754" y="796453"/>
                    </a:cubicBezTo>
                    <a:cubicBezTo>
                      <a:pt x="1289336" y="796453"/>
                      <a:pt x="1383828" y="701953"/>
                      <a:pt x="1383828" y="585379"/>
                    </a:cubicBezTo>
                    <a:cubicBezTo>
                      <a:pt x="1383828" y="468801"/>
                      <a:pt x="1289332" y="374297"/>
                      <a:pt x="1172754" y="374297"/>
                    </a:cubicBezTo>
                    <a:close/>
                  </a:path>
                </a:pathLst>
              </a:custGeom>
              <a:grpFill/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408" name="任意多边形: 形状 96"/>
              <p:cNvSpPr/>
              <p:nvPr/>
            </p:nvSpPr>
            <p:spPr>
              <a:xfrm>
                <a:off x="4055288" y="240196"/>
                <a:ext cx="1383827" cy="796452"/>
              </a:xfrm>
              <a:custGeom>
                <a:avLst/>
                <a:gdLst>
                  <a:gd name="connsiteX0" fmla="*/ 1172754 w 1383827"/>
                  <a:gd name="connsiteY0" fmla="*/ 374297 h 796452"/>
                  <a:gd name="connsiteX1" fmla="*/ 1084029 w 1383827"/>
                  <a:gd name="connsiteY1" fmla="*/ 393823 h 796452"/>
                  <a:gd name="connsiteX2" fmla="*/ 685856 w 1383827"/>
                  <a:gd name="connsiteY2" fmla="*/ 0 h 796452"/>
                  <a:gd name="connsiteX3" fmla="*/ 302562 w 1383827"/>
                  <a:gd name="connsiteY3" fmla="*/ 289901 h 796452"/>
                  <a:gd name="connsiteX4" fmla="*/ 255449 w 1383827"/>
                  <a:gd name="connsiteY4" fmla="*/ 285540 h 796452"/>
                  <a:gd name="connsiteX5" fmla="*/ 0 w 1383827"/>
                  <a:gd name="connsiteY5" fmla="*/ 540996 h 796452"/>
                  <a:gd name="connsiteX6" fmla="*/ 255449 w 1383827"/>
                  <a:gd name="connsiteY6" fmla="*/ 796453 h 796452"/>
                  <a:gd name="connsiteX7" fmla="*/ 685856 w 1383827"/>
                  <a:gd name="connsiteY7" fmla="*/ 796453 h 796452"/>
                  <a:gd name="connsiteX8" fmla="*/ 1172754 w 1383827"/>
                  <a:gd name="connsiteY8" fmla="*/ 796453 h 796452"/>
                  <a:gd name="connsiteX9" fmla="*/ 1383828 w 1383827"/>
                  <a:gd name="connsiteY9" fmla="*/ 585379 h 796452"/>
                  <a:gd name="connsiteX10" fmla="*/ 1172754 w 1383827"/>
                  <a:gd name="connsiteY10" fmla="*/ 374297 h 7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3827" h="796452">
                    <a:moveTo>
                      <a:pt x="1172754" y="374297"/>
                    </a:moveTo>
                    <a:cubicBezTo>
                      <a:pt x="1141060" y="374297"/>
                      <a:pt x="1111004" y="381302"/>
                      <a:pt x="1084029" y="393823"/>
                    </a:cubicBezTo>
                    <a:cubicBezTo>
                      <a:pt x="1081655" y="175919"/>
                      <a:pt x="904311" y="0"/>
                      <a:pt x="685856" y="0"/>
                    </a:cubicBezTo>
                    <a:cubicBezTo>
                      <a:pt x="503476" y="0"/>
                      <a:pt x="349734" y="122607"/>
                      <a:pt x="302562" y="289901"/>
                    </a:cubicBezTo>
                    <a:cubicBezTo>
                      <a:pt x="287290" y="287052"/>
                      <a:pt x="271546" y="285540"/>
                      <a:pt x="255449" y="285540"/>
                    </a:cubicBezTo>
                    <a:cubicBezTo>
                      <a:pt x="114372" y="285540"/>
                      <a:pt x="0" y="399915"/>
                      <a:pt x="0" y="540996"/>
                    </a:cubicBezTo>
                    <a:cubicBezTo>
                      <a:pt x="0" y="682081"/>
                      <a:pt x="114367" y="796453"/>
                      <a:pt x="255449" y="796453"/>
                    </a:cubicBezTo>
                    <a:cubicBezTo>
                      <a:pt x="329760" y="796453"/>
                      <a:pt x="594578" y="796453"/>
                      <a:pt x="685856" y="796453"/>
                    </a:cubicBezTo>
                    <a:cubicBezTo>
                      <a:pt x="801612" y="796453"/>
                      <a:pt x="1085588" y="796453"/>
                      <a:pt x="1172754" y="796453"/>
                    </a:cubicBezTo>
                    <a:cubicBezTo>
                      <a:pt x="1289336" y="796453"/>
                      <a:pt x="1383828" y="701953"/>
                      <a:pt x="1383828" y="585379"/>
                    </a:cubicBezTo>
                    <a:cubicBezTo>
                      <a:pt x="1383828" y="468805"/>
                      <a:pt x="1289336" y="374297"/>
                      <a:pt x="1172754" y="374297"/>
                    </a:cubicBezTo>
                    <a:close/>
                  </a:path>
                </a:pathLst>
              </a:custGeom>
              <a:grpFill/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409" name="任意多边形: 形状 97"/>
              <p:cNvSpPr/>
              <p:nvPr/>
            </p:nvSpPr>
            <p:spPr>
              <a:xfrm>
                <a:off x="914737" y="4587196"/>
                <a:ext cx="1576542" cy="907367"/>
              </a:xfrm>
              <a:custGeom>
                <a:avLst/>
                <a:gdLst>
                  <a:gd name="connsiteX0" fmla="*/ 1336072 w 1576542"/>
                  <a:gd name="connsiteY0" fmla="*/ 426423 h 907367"/>
                  <a:gd name="connsiteX1" fmla="*/ 1234992 w 1576542"/>
                  <a:gd name="connsiteY1" fmla="*/ 448667 h 907367"/>
                  <a:gd name="connsiteX2" fmla="*/ 781367 w 1576542"/>
                  <a:gd name="connsiteY2" fmla="*/ 0 h 907367"/>
                  <a:gd name="connsiteX3" fmla="*/ 344694 w 1576542"/>
                  <a:gd name="connsiteY3" fmla="*/ 330272 h 907367"/>
                  <a:gd name="connsiteX4" fmla="*/ 291020 w 1576542"/>
                  <a:gd name="connsiteY4" fmla="*/ 325303 h 907367"/>
                  <a:gd name="connsiteX5" fmla="*/ 0 w 1576542"/>
                  <a:gd name="connsiteY5" fmla="*/ 616335 h 907367"/>
                  <a:gd name="connsiteX6" fmla="*/ 291020 w 1576542"/>
                  <a:gd name="connsiteY6" fmla="*/ 907368 h 907367"/>
                  <a:gd name="connsiteX7" fmla="*/ 781367 w 1576542"/>
                  <a:gd name="connsiteY7" fmla="*/ 907368 h 907367"/>
                  <a:gd name="connsiteX8" fmla="*/ 1336072 w 1576542"/>
                  <a:gd name="connsiteY8" fmla="*/ 907368 h 907367"/>
                  <a:gd name="connsiteX9" fmla="*/ 1576542 w 1576542"/>
                  <a:gd name="connsiteY9" fmla="*/ 666897 h 907367"/>
                  <a:gd name="connsiteX10" fmla="*/ 1336072 w 1576542"/>
                  <a:gd name="connsiteY10" fmla="*/ 426423 h 90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6542" h="907367">
                    <a:moveTo>
                      <a:pt x="1336072" y="426423"/>
                    </a:moveTo>
                    <a:cubicBezTo>
                      <a:pt x="1299964" y="426423"/>
                      <a:pt x="1265722" y="434404"/>
                      <a:pt x="1234992" y="448667"/>
                    </a:cubicBezTo>
                    <a:cubicBezTo>
                      <a:pt x="1232289" y="200418"/>
                      <a:pt x="1030248" y="0"/>
                      <a:pt x="781367" y="0"/>
                    </a:cubicBezTo>
                    <a:cubicBezTo>
                      <a:pt x="573592" y="0"/>
                      <a:pt x="398439" y="139680"/>
                      <a:pt x="344694" y="330272"/>
                    </a:cubicBezTo>
                    <a:cubicBezTo>
                      <a:pt x="327295" y="327025"/>
                      <a:pt x="309360" y="325303"/>
                      <a:pt x="291020" y="325303"/>
                    </a:cubicBezTo>
                    <a:cubicBezTo>
                      <a:pt x="130298" y="325303"/>
                      <a:pt x="0" y="455604"/>
                      <a:pt x="0" y="616335"/>
                    </a:cubicBezTo>
                    <a:cubicBezTo>
                      <a:pt x="0" y="777069"/>
                      <a:pt x="130298" y="907368"/>
                      <a:pt x="291020" y="907368"/>
                    </a:cubicBezTo>
                    <a:cubicBezTo>
                      <a:pt x="375678" y="907368"/>
                      <a:pt x="677378" y="907368"/>
                      <a:pt x="781367" y="907368"/>
                    </a:cubicBezTo>
                    <a:cubicBezTo>
                      <a:pt x="913241" y="907368"/>
                      <a:pt x="1236766" y="907368"/>
                      <a:pt x="1336072" y="907368"/>
                    </a:cubicBezTo>
                    <a:cubicBezTo>
                      <a:pt x="1468886" y="907368"/>
                      <a:pt x="1576542" y="799707"/>
                      <a:pt x="1576542" y="666897"/>
                    </a:cubicBezTo>
                    <a:cubicBezTo>
                      <a:pt x="1576542" y="534090"/>
                      <a:pt x="1468886" y="426423"/>
                      <a:pt x="1336072" y="426423"/>
                    </a:cubicBezTo>
                    <a:close/>
                  </a:path>
                </a:pathLst>
              </a:custGeom>
              <a:grpFill/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410" name="任意多边形: 形状 98"/>
              <p:cNvSpPr/>
              <p:nvPr/>
            </p:nvSpPr>
            <p:spPr>
              <a:xfrm>
                <a:off x="2906736" y="2989060"/>
                <a:ext cx="1030422" cy="593054"/>
              </a:xfrm>
              <a:custGeom>
                <a:avLst/>
                <a:gdLst>
                  <a:gd name="connsiteX0" fmla="*/ 873252 w 1030422"/>
                  <a:gd name="connsiteY0" fmla="*/ 278710 h 593054"/>
                  <a:gd name="connsiteX1" fmla="*/ 807188 w 1030422"/>
                  <a:gd name="connsiteY1" fmla="*/ 293247 h 593054"/>
                  <a:gd name="connsiteX2" fmla="*/ 510699 w 1030422"/>
                  <a:gd name="connsiteY2" fmla="*/ 0 h 593054"/>
                  <a:gd name="connsiteX3" fmla="*/ 225290 w 1030422"/>
                  <a:gd name="connsiteY3" fmla="*/ 215864 h 593054"/>
                  <a:gd name="connsiteX4" fmla="*/ 190210 w 1030422"/>
                  <a:gd name="connsiteY4" fmla="*/ 212618 h 593054"/>
                  <a:gd name="connsiteX5" fmla="*/ 0 w 1030422"/>
                  <a:gd name="connsiteY5" fmla="*/ 402836 h 593054"/>
                  <a:gd name="connsiteX6" fmla="*/ 190210 w 1030422"/>
                  <a:gd name="connsiteY6" fmla="*/ 593054 h 593054"/>
                  <a:gd name="connsiteX7" fmla="*/ 510699 w 1030422"/>
                  <a:gd name="connsiteY7" fmla="*/ 593054 h 593054"/>
                  <a:gd name="connsiteX8" fmla="*/ 873252 w 1030422"/>
                  <a:gd name="connsiteY8" fmla="*/ 593054 h 593054"/>
                  <a:gd name="connsiteX9" fmla="*/ 1030422 w 1030422"/>
                  <a:gd name="connsiteY9" fmla="*/ 435884 h 593054"/>
                  <a:gd name="connsiteX10" fmla="*/ 873252 w 1030422"/>
                  <a:gd name="connsiteY10" fmla="*/ 278710 h 59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0422" h="593054">
                    <a:moveTo>
                      <a:pt x="873252" y="278710"/>
                    </a:moveTo>
                    <a:cubicBezTo>
                      <a:pt x="849654" y="278710"/>
                      <a:pt x="827270" y="283925"/>
                      <a:pt x="807188" y="293247"/>
                    </a:cubicBezTo>
                    <a:cubicBezTo>
                      <a:pt x="805422" y="130993"/>
                      <a:pt x="673370" y="0"/>
                      <a:pt x="510699" y="0"/>
                    </a:cubicBezTo>
                    <a:cubicBezTo>
                      <a:pt x="374896" y="0"/>
                      <a:pt x="260417" y="91297"/>
                      <a:pt x="225290" y="215864"/>
                    </a:cubicBezTo>
                    <a:cubicBezTo>
                      <a:pt x="213920" y="213741"/>
                      <a:pt x="202196" y="212618"/>
                      <a:pt x="190210" y="212618"/>
                    </a:cubicBezTo>
                    <a:cubicBezTo>
                      <a:pt x="85161" y="212618"/>
                      <a:pt x="0" y="297783"/>
                      <a:pt x="0" y="402836"/>
                    </a:cubicBezTo>
                    <a:cubicBezTo>
                      <a:pt x="0" y="507893"/>
                      <a:pt x="85161" y="593054"/>
                      <a:pt x="190210" y="593054"/>
                    </a:cubicBezTo>
                    <a:cubicBezTo>
                      <a:pt x="245543" y="593054"/>
                      <a:pt x="442734" y="593054"/>
                      <a:pt x="510699" y="593054"/>
                    </a:cubicBezTo>
                    <a:cubicBezTo>
                      <a:pt x="596892" y="593054"/>
                      <a:pt x="808347" y="593054"/>
                      <a:pt x="873252" y="593054"/>
                    </a:cubicBezTo>
                    <a:cubicBezTo>
                      <a:pt x="960060" y="593054"/>
                      <a:pt x="1030422" y="522688"/>
                      <a:pt x="1030422" y="435884"/>
                    </a:cubicBezTo>
                    <a:cubicBezTo>
                      <a:pt x="1030422" y="349079"/>
                      <a:pt x="960060" y="278710"/>
                      <a:pt x="873252" y="278710"/>
                    </a:cubicBezTo>
                    <a:close/>
                  </a:path>
                </a:pathLst>
              </a:custGeom>
              <a:grpFill/>
              <a:ln w="396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  <p:grpSp>
          <p:nvGrpSpPr>
            <p:cNvPr id="411" name="图形 2"/>
            <p:cNvGrpSpPr/>
            <p:nvPr/>
          </p:nvGrpSpPr>
          <p:grpSpPr>
            <a:xfrm>
              <a:off x="3022409" y="2432341"/>
              <a:ext cx="6147177" cy="3806893"/>
              <a:chOff x="3022409" y="2432341"/>
              <a:chExt cx="6147177" cy="3806893"/>
            </a:xfrm>
          </p:grpSpPr>
          <p:grpSp>
            <p:nvGrpSpPr>
              <p:cNvPr id="412" name="图形 2"/>
              <p:cNvGrpSpPr/>
              <p:nvPr/>
            </p:nvGrpSpPr>
            <p:grpSpPr>
              <a:xfrm>
                <a:off x="5960888" y="2432341"/>
                <a:ext cx="3208698" cy="3797988"/>
                <a:chOff x="5960888" y="2432341"/>
                <a:chExt cx="3208698" cy="3797988"/>
              </a:xfrm>
            </p:grpSpPr>
            <p:grpSp>
              <p:nvGrpSpPr>
                <p:cNvPr id="413" name="图形 2"/>
                <p:cNvGrpSpPr/>
                <p:nvPr/>
              </p:nvGrpSpPr>
              <p:grpSpPr>
                <a:xfrm>
                  <a:off x="5960888" y="2432341"/>
                  <a:ext cx="3208698" cy="3797988"/>
                  <a:chOff x="5960888" y="2432341"/>
                  <a:chExt cx="3208698" cy="3797988"/>
                </a:xfrm>
              </p:grpSpPr>
              <p:sp>
                <p:nvSpPr>
                  <p:cNvPr id="414" name="任意多边形: 形状 71"/>
                  <p:cNvSpPr/>
                  <p:nvPr/>
                </p:nvSpPr>
                <p:spPr>
                  <a:xfrm>
                    <a:off x="6689114" y="4099580"/>
                    <a:ext cx="1161473" cy="799047"/>
                  </a:xfrm>
                  <a:custGeom>
                    <a:avLst/>
                    <a:gdLst>
                      <a:gd name="connsiteX0" fmla="*/ 1011407 w 1161473"/>
                      <a:gd name="connsiteY0" fmla="*/ 786939 h 799047"/>
                      <a:gd name="connsiteX1" fmla="*/ 1043173 w 1161473"/>
                      <a:gd name="connsiteY1" fmla="*/ 523271 h 799047"/>
                      <a:gd name="connsiteX2" fmla="*/ 614247 w 1161473"/>
                      <a:gd name="connsiteY2" fmla="*/ 186998 h 799047"/>
                      <a:gd name="connsiteX3" fmla="*/ 30892 w 1161473"/>
                      <a:gd name="connsiteY3" fmla="*/ 46743 h 799047"/>
                      <a:gd name="connsiteX4" fmla="*/ 478067 w 1161473"/>
                      <a:gd name="connsiteY4" fmla="*/ 531192 h 799047"/>
                      <a:gd name="connsiteX5" fmla="*/ 1011407 w 1161473"/>
                      <a:gd name="connsiteY5" fmla="*/ 786939 h 799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61473" h="799047">
                        <a:moveTo>
                          <a:pt x="1011407" y="786939"/>
                        </a:moveTo>
                        <a:cubicBezTo>
                          <a:pt x="1231006" y="847783"/>
                          <a:pt x="1181170" y="666808"/>
                          <a:pt x="1043173" y="523271"/>
                        </a:cubicBezTo>
                        <a:cubicBezTo>
                          <a:pt x="910351" y="385178"/>
                          <a:pt x="783244" y="278835"/>
                          <a:pt x="614247" y="186998"/>
                        </a:cubicBezTo>
                        <a:cubicBezTo>
                          <a:pt x="513087" y="132023"/>
                          <a:pt x="142866" y="-97148"/>
                          <a:pt x="30892" y="46743"/>
                        </a:cubicBezTo>
                        <a:cubicBezTo>
                          <a:pt x="-127283" y="250002"/>
                          <a:pt x="367946" y="456187"/>
                          <a:pt x="478067" y="531192"/>
                        </a:cubicBezTo>
                        <a:cubicBezTo>
                          <a:pt x="635424" y="638428"/>
                          <a:pt x="814656" y="732424"/>
                          <a:pt x="1011407" y="786939"/>
                        </a:cubicBezTo>
                        <a:close/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15" name="任意多边形: 形状 72"/>
                  <p:cNvSpPr/>
                  <p:nvPr/>
                </p:nvSpPr>
                <p:spPr>
                  <a:xfrm>
                    <a:off x="7124590" y="3442808"/>
                    <a:ext cx="828387" cy="1496858"/>
                  </a:xfrm>
                  <a:custGeom>
                    <a:avLst/>
                    <a:gdLst>
                      <a:gd name="connsiteX0" fmla="*/ 97566 w 828387"/>
                      <a:gd name="connsiteY0" fmla="*/ 355154 h 1496858"/>
                      <a:gd name="connsiteX1" fmla="*/ 851 w 828387"/>
                      <a:gd name="connsiteY1" fmla="*/ 276569 h 1496858"/>
                      <a:gd name="connsiteX2" fmla="*/ 96689 w 828387"/>
                      <a:gd name="connsiteY2" fmla="*/ 431239 h 1496858"/>
                      <a:gd name="connsiteX3" fmla="*/ 292460 w 828387"/>
                      <a:gd name="connsiteY3" fmla="*/ 789581 h 1496858"/>
                      <a:gd name="connsiteX4" fmla="*/ 443923 w 828387"/>
                      <a:gd name="connsiteY4" fmla="*/ 1227533 h 1496858"/>
                      <a:gd name="connsiteX5" fmla="*/ 619135 w 828387"/>
                      <a:gd name="connsiteY5" fmla="*/ 1469408 h 1496858"/>
                      <a:gd name="connsiteX6" fmla="*/ 827181 w 828387"/>
                      <a:gd name="connsiteY6" fmla="*/ 1337138 h 1496858"/>
                      <a:gd name="connsiteX7" fmla="*/ 699070 w 828387"/>
                      <a:gd name="connsiteY7" fmla="*/ 1043514 h 1496858"/>
                      <a:gd name="connsiteX8" fmla="*/ 446284 w 828387"/>
                      <a:gd name="connsiteY8" fmla="*/ 611670 h 1496858"/>
                      <a:gd name="connsiteX9" fmla="*/ 269774 w 828387"/>
                      <a:gd name="connsiteY9" fmla="*/ 252367 h 1496858"/>
                      <a:gd name="connsiteX10" fmla="*/ 71825 w 828387"/>
                      <a:gd name="connsiteY10" fmla="*/ 8773 h 1496858"/>
                      <a:gd name="connsiteX11" fmla="*/ 73813 w 828387"/>
                      <a:gd name="connsiteY11" fmla="*/ 251181 h 1496858"/>
                      <a:gd name="connsiteX12" fmla="*/ 97566 w 828387"/>
                      <a:gd name="connsiteY12" fmla="*/ 355154 h 1496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28387" h="1496858">
                        <a:moveTo>
                          <a:pt x="97566" y="355154"/>
                        </a:moveTo>
                        <a:cubicBezTo>
                          <a:pt x="92752" y="361357"/>
                          <a:pt x="16119" y="235246"/>
                          <a:pt x="851" y="276569"/>
                        </a:cubicBezTo>
                        <a:cubicBezTo>
                          <a:pt x="-7912" y="300270"/>
                          <a:pt x="52850" y="389682"/>
                          <a:pt x="96689" y="431239"/>
                        </a:cubicBezTo>
                        <a:cubicBezTo>
                          <a:pt x="185077" y="515055"/>
                          <a:pt x="242969" y="634117"/>
                          <a:pt x="292460" y="789581"/>
                        </a:cubicBezTo>
                        <a:cubicBezTo>
                          <a:pt x="354293" y="983669"/>
                          <a:pt x="377375" y="1057944"/>
                          <a:pt x="443923" y="1227533"/>
                        </a:cubicBezTo>
                        <a:cubicBezTo>
                          <a:pt x="495921" y="1359748"/>
                          <a:pt x="507871" y="1378552"/>
                          <a:pt x="619135" y="1469408"/>
                        </a:cubicBezTo>
                        <a:cubicBezTo>
                          <a:pt x="710055" y="1543608"/>
                          <a:pt x="842417" y="1456593"/>
                          <a:pt x="827181" y="1337138"/>
                        </a:cubicBezTo>
                        <a:cubicBezTo>
                          <a:pt x="818208" y="1266772"/>
                          <a:pt x="795026" y="1207511"/>
                          <a:pt x="699070" y="1043514"/>
                        </a:cubicBezTo>
                        <a:cubicBezTo>
                          <a:pt x="623104" y="913363"/>
                          <a:pt x="526108" y="739277"/>
                          <a:pt x="446284" y="611670"/>
                        </a:cubicBezTo>
                        <a:cubicBezTo>
                          <a:pt x="376025" y="499287"/>
                          <a:pt x="323142" y="374918"/>
                          <a:pt x="269774" y="252367"/>
                        </a:cubicBezTo>
                        <a:cubicBezTo>
                          <a:pt x="240445" y="185069"/>
                          <a:pt x="189482" y="-47789"/>
                          <a:pt x="71825" y="8773"/>
                        </a:cubicBezTo>
                        <a:cubicBezTo>
                          <a:pt x="25446" y="31078"/>
                          <a:pt x="9238" y="146755"/>
                          <a:pt x="73813" y="251181"/>
                        </a:cubicBezTo>
                        <a:cubicBezTo>
                          <a:pt x="94780" y="285070"/>
                          <a:pt x="118192" y="328401"/>
                          <a:pt x="97566" y="355154"/>
                        </a:cubicBezTo>
                        <a:close/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16" name="任意多边形: 形状 73"/>
                  <p:cNvSpPr/>
                  <p:nvPr/>
                </p:nvSpPr>
                <p:spPr>
                  <a:xfrm>
                    <a:off x="5962642" y="3907417"/>
                    <a:ext cx="1188138" cy="1763488"/>
                  </a:xfrm>
                  <a:custGeom>
                    <a:avLst/>
                    <a:gdLst>
                      <a:gd name="connsiteX0" fmla="*/ 1176726 w 1188138"/>
                      <a:gd name="connsiteY0" fmla="*/ 613414 h 1763488"/>
                      <a:gd name="connsiteX1" fmla="*/ 887027 w 1188138"/>
                      <a:gd name="connsiteY1" fmla="*/ 59848 h 1763488"/>
                      <a:gd name="connsiteX2" fmla="*/ 288571 w 1188138"/>
                      <a:gd name="connsiteY2" fmla="*/ 198580 h 1763488"/>
                      <a:gd name="connsiteX3" fmla="*/ 1305 w 1188138"/>
                      <a:gd name="connsiteY3" fmla="*/ 1752933 h 1763488"/>
                      <a:gd name="connsiteX4" fmla="*/ 1021266 w 1188138"/>
                      <a:gd name="connsiteY4" fmla="*/ 1750722 h 1763488"/>
                      <a:gd name="connsiteX5" fmla="*/ 1177246 w 1188138"/>
                      <a:gd name="connsiteY5" fmla="*/ 930461 h 1763488"/>
                      <a:gd name="connsiteX6" fmla="*/ 1176726 w 1188138"/>
                      <a:gd name="connsiteY6" fmla="*/ 613414 h 1763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88138" h="1763488">
                        <a:moveTo>
                          <a:pt x="1176726" y="613414"/>
                        </a:moveTo>
                        <a:cubicBezTo>
                          <a:pt x="1162934" y="395117"/>
                          <a:pt x="1074237" y="193905"/>
                          <a:pt x="887027" y="59848"/>
                        </a:cubicBezTo>
                        <a:cubicBezTo>
                          <a:pt x="727368" y="-54428"/>
                          <a:pt x="401196" y="-3366"/>
                          <a:pt x="288571" y="198580"/>
                        </a:cubicBezTo>
                        <a:cubicBezTo>
                          <a:pt x="106644" y="524791"/>
                          <a:pt x="-13995" y="1430464"/>
                          <a:pt x="1305" y="1752933"/>
                        </a:cubicBezTo>
                        <a:cubicBezTo>
                          <a:pt x="236624" y="1782766"/>
                          <a:pt x="780160" y="1738614"/>
                          <a:pt x="1021266" y="1750722"/>
                        </a:cubicBezTo>
                        <a:cubicBezTo>
                          <a:pt x="976935" y="1432413"/>
                          <a:pt x="1114881" y="1254454"/>
                          <a:pt x="1177246" y="930461"/>
                        </a:cubicBezTo>
                        <a:cubicBezTo>
                          <a:pt x="1198125" y="821995"/>
                          <a:pt x="1183834" y="726912"/>
                          <a:pt x="1176726" y="613414"/>
                        </a:cubicBezTo>
                        <a:close/>
                      </a:path>
                    </a:pathLst>
                  </a:custGeom>
                  <a:solidFill>
                    <a:srgbClr val="E55C9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17" name="任意多边形: 形状 74"/>
                  <p:cNvSpPr/>
                  <p:nvPr/>
                </p:nvSpPr>
                <p:spPr>
                  <a:xfrm>
                    <a:off x="7408746" y="4861969"/>
                    <a:ext cx="639230" cy="1368361"/>
                  </a:xfrm>
                  <a:custGeom>
                    <a:avLst/>
                    <a:gdLst>
                      <a:gd name="connsiteX0" fmla="*/ 235388 w 639230"/>
                      <a:gd name="connsiteY0" fmla="*/ 1368361 h 1368361"/>
                      <a:gd name="connsiteX1" fmla="*/ 597858 w 639230"/>
                      <a:gd name="connsiteY1" fmla="*/ 58292 h 1368361"/>
                      <a:gd name="connsiteX2" fmla="*/ 175841 w 639230"/>
                      <a:gd name="connsiteY2" fmla="*/ 537269 h 1368361"/>
                      <a:gd name="connsiteX3" fmla="*/ 235388 w 639230"/>
                      <a:gd name="connsiteY3" fmla="*/ 1368361 h 1368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9230" h="1368361">
                        <a:moveTo>
                          <a:pt x="235388" y="1368361"/>
                        </a:moveTo>
                        <a:cubicBezTo>
                          <a:pt x="597858" y="1368361"/>
                          <a:pt x="709328" y="288460"/>
                          <a:pt x="597858" y="58292"/>
                        </a:cubicBezTo>
                        <a:cubicBezTo>
                          <a:pt x="527952" y="-86047"/>
                          <a:pt x="171956" y="24634"/>
                          <a:pt x="175841" y="537269"/>
                        </a:cubicBezTo>
                        <a:cubicBezTo>
                          <a:pt x="179722" y="1049904"/>
                          <a:pt x="-259126" y="1368361"/>
                          <a:pt x="235388" y="1368361"/>
                        </a:cubicBezTo>
                        <a:close/>
                      </a:path>
                    </a:pathLst>
                  </a:custGeom>
                  <a:solidFill>
                    <a:srgbClr val="C94782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18" name="任意多边形: 形状 75"/>
                  <p:cNvSpPr/>
                  <p:nvPr/>
                </p:nvSpPr>
                <p:spPr>
                  <a:xfrm>
                    <a:off x="6511940" y="3186616"/>
                    <a:ext cx="697293" cy="907947"/>
                  </a:xfrm>
                  <a:custGeom>
                    <a:avLst/>
                    <a:gdLst>
                      <a:gd name="connsiteX0" fmla="*/ 697294 w 697293"/>
                      <a:gd name="connsiteY0" fmla="*/ 159083 h 907947"/>
                      <a:gd name="connsiteX1" fmla="*/ 397907 w 697293"/>
                      <a:gd name="connsiteY1" fmla="*/ 0 h 907947"/>
                      <a:gd name="connsiteX2" fmla="*/ 0 w 697293"/>
                      <a:gd name="connsiteY2" fmla="*/ 748852 h 907947"/>
                      <a:gd name="connsiteX3" fmla="*/ 299339 w 697293"/>
                      <a:gd name="connsiteY3" fmla="*/ 907947 h 907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293" h="907947">
                        <a:moveTo>
                          <a:pt x="697294" y="159083"/>
                        </a:moveTo>
                        <a:lnTo>
                          <a:pt x="397907" y="0"/>
                        </a:lnTo>
                        <a:lnTo>
                          <a:pt x="0" y="748852"/>
                        </a:lnTo>
                        <a:lnTo>
                          <a:pt x="299339" y="907947"/>
                        </a:lnTo>
                        <a:close/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19" name="任意多边形: 形状 76"/>
                  <p:cNvSpPr/>
                  <p:nvPr/>
                </p:nvSpPr>
                <p:spPr>
                  <a:xfrm>
                    <a:off x="6510788" y="3888831"/>
                    <a:ext cx="427371" cy="345902"/>
                  </a:xfrm>
                  <a:custGeom>
                    <a:avLst/>
                    <a:gdLst>
                      <a:gd name="connsiteX0" fmla="*/ 416430 w 427371"/>
                      <a:gd name="connsiteY0" fmla="*/ 318040 h 345902"/>
                      <a:gd name="connsiteX1" fmla="*/ 146373 w 427371"/>
                      <a:gd name="connsiteY1" fmla="*/ 267037 h 345902"/>
                      <a:gd name="connsiteX2" fmla="*/ 10955 w 427371"/>
                      <a:gd name="connsiteY2" fmla="*/ 27837 h 345902"/>
                      <a:gd name="connsiteX3" fmla="*/ 281008 w 427371"/>
                      <a:gd name="connsiteY3" fmla="*/ 78867 h 345902"/>
                      <a:gd name="connsiteX4" fmla="*/ 416430 w 427371"/>
                      <a:gd name="connsiteY4" fmla="*/ 318040 h 345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7371" h="345902">
                        <a:moveTo>
                          <a:pt x="416430" y="318040"/>
                        </a:moveTo>
                        <a:cubicBezTo>
                          <a:pt x="379215" y="370034"/>
                          <a:pt x="258295" y="347139"/>
                          <a:pt x="146373" y="267037"/>
                        </a:cubicBezTo>
                        <a:cubicBezTo>
                          <a:pt x="34339" y="186884"/>
                          <a:pt x="-26241" y="79795"/>
                          <a:pt x="10955" y="27837"/>
                        </a:cubicBezTo>
                        <a:cubicBezTo>
                          <a:pt x="48114" y="-24103"/>
                          <a:pt x="169042" y="-1258"/>
                          <a:pt x="281008" y="78867"/>
                        </a:cubicBezTo>
                        <a:cubicBezTo>
                          <a:pt x="392967" y="158992"/>
                          <a:pt x="453609" y="266065"/>
                          <a:pt x="416430" y="318040"/>
                        </a:cubicBezTo>
                        <a:close/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20" name="任意多边形: 形状 77"/>
                  <p:cNvSpPr/>
                  <p:nvPr/>
                </p:nvSpPr>
                <p:spPr>
                  <a:xfrm>
                    <a:off x="6219833" y="4808460"/>
                    <a:ext cx="2557867" cy="1404649"/>
                  </a:xfrm>
                  <a:custGeom>
                    <a:avLst/>
                    <a:gdLst>
                      <a:gd name="connsiteX0" fmla="*/ 510107 w 2557867"/>
                      <a:gd name="connsiteY0" fmla="*/ 782310 h 1404649"/>
                      <a:gd name="connsiteX1" fmla="*/ 1671395 w 2557867"/>
                      <a:gd name="connsiteY1" fmla="*/ 24358 h 1404649"/>
                      <a:gd name="connsiteX2" fmla="*/ 2557868 w 2557867"/>
                      <a:gd name="connsiteY2" fmla="*/ 1180527 h 1404649"/>
                      <a:gd name="connsiteX3" fmla="*/ 2355922 w 2557867"/>
                      <a:gd name="connsiteY3" fmla="*/ 1180527 h 1404649"/>
                      <a:gd name="connsiteX4" fmla="*/ 1530453 w 2557867"/>
                      <a:gd name="connsiteY4" fmla="*/ 588191 h 1404649"/>
                      <a:gd name="connsiteX5" fmla="*/ 0 w 2557867"/>
                      <a:gd name="connsiteY5" fmla="*/ 851894 h 1404649"/>
                      <a:gd name="connsiteX6" fmla="*/ 510107 w 2557867"/>
                      <a:gd name="connsiteY6" fmla="*/ 782310 h 1404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57867" h="1404649">
                        <a:moveTo>
                          <a:pt x="510107" y="782310"/>
                        </a:moveTo>
                        <a:cubicBezTo>
                          <a:pt x="510107" y="782310"/>
                          <a:pt x="1497382" y="-162018"/>
                          <a:pt x="1671395" y="24358"/>
                        </a:cubicBezTo>
                        <a:cubicBezTo>
                          <a:pt x="1845385" y="210723"/>
                          <a:pt x="2557868" y="1180527"/>
                          <a:pt x="2557868" y="1180527"/>
                        </a:cubicBezTo>
                        <a:lnTo>
                          <a:pt x="2355922" y="1180527"/>
                        </a:lnTo>
                        <a:cubicBezTo>
                          <a:pt x="2355922" y="1180527"/>
                          <a:pt x="1450896" y="768106"/>
                          <a:pt x="1530453" y="588191"/>
                        </a:cubicBezTo>
                        <a:cubicBezTo>
                          <a:pt x="1530453" y="588191"/>
                          <a:pt x="178796" y="2234266"/>
                          <a:pt x="0" y="851894"/>
                        </a:cubicBezTo>
                        <a:lnTo>
                          <a:pt x="510107" y="782310"/>
                        </a:lnTo>
                        <a:close/>
                      </a:path>
                    </a:pathLst>
                  </a:custGeom>
                  <a:solidFill>
                    <a:srgbClr val="ED9983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21" name="任意多边形: 形状 78"/>
                  <p:cNvSpPr/>
                  <p:nvPr/>
                </p:nvSpPr>
                <p:spPr>
                  <a:xfrm>
                    <a:off x="5963951" y="4806900"/>
                    <a:ext cx="2611806" cy="1406749"/>
                  </a:xfrm>
                  <a:custGeom>
                    <a:avLst/>
                    <a:gdLst>
                      <a:gd name="connsiteX0" fmla="*/ 527022 w 2611806"/>
                      <a:gd name="connsiteY0" fmla="*/ 709463 h 1406749"/>
                      <a:gd name="connsiteX1" fmla="*/ 1671399 w 2611806"/>
                      <a:gd name="connsiteY1" fmla="*/ 25914 h 1406749"/>
                      <a:gd name="connsiteX2" fmla="*/ 2611807 w 2611806"/>
                      <a:gd name="connsiteY2" fmla="*/ 1182082 h 1406749"/>
                      <a:gd name="connsiteX3" fmla="*/ 2237292 w 2611806"/>
                      <a:gd name="connsiteY3" fmla="*/ 1182082 h 1406749"/>
                      <a:gd name="connsiteX4" fmla="*/ 1620635 w 2611806"/>
                      <a:gd name="connsiteY4" fmla="*/ 592334 h 1406749"/>
                      <a:gd name="connsiteX5" fmla="*/ 0 w 2611806"/>
                      <a:gd name="connsiteY5" fmla="*/ 853450 h 1406749"/>
                      <a:gd name="connsiteX6" fmla="*/ 527022 w 2611806"/>
                      <a:gd name="connsiteY6" fmla="*/ 709463 h 1406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11806" h="1406749">
                        <a:moveTo>
                          <a:pt x="527022" y="709463"/>
                        </a:moveTo>
                        <a:cubicBezTo>
                          <a:pt x="527022" y="709463"/>
                          <a:pt x="1476057" y="-159348"/>
                          <a:pt x="1671399" y="25914"/>
                        </a:cubicBezTo>
                        <a:cubicBezTo>
                          <a:pt x="1856395" y="201372"/>
                          <a:pt x="2611807" y="1182082"/>
                          <a:pt x="2611807" y="1182082"/>
                        </a:cubicBezTo>
                        <a:lnTo>
                          <a:pt x="2237292" y="1182082"/>
                        </a:lnTo>
                        <a:cubicBezTo>
                          <a:pt x="2237292" y="1182082"/>
                          <a:pt x="1641431" y="836713"/>
                          <a:pt x="1620635" y="592334"/>
                        </a:cubicBezTo>
                        <a:cubicBezTo>
                          <a:pt x="1620635" y="592334"/>
                          <a:pt x="178800" y="2235817"/>
                          <a:pt x="0" y="853450"/>
                        </a:cubicBezTo>
                        <a:lnTo>
                          <a:pt x="527022" y="709463"/>
                        </a:lnTo>
                        <a:close/>
                      </a:path>
                    </a:pathLst>
                  </a:custGeom>
                  <a:solidFill>
                    <a:srgbClr val="F7BC9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grpSp>
                <p:nvGrpSpPr>
                  <p:cNvPr id="422" name="图形 2"/>
                  <p:cNvGrpSpPr/>
                  <p:nvPr/>
                </p:nvGrpSpPr>
                <p:grpSpPr>
                  <a:xfrm>
                    <a:off x="6548460" y="2839916"/>
                    <a:ext cx="1052771" cy="1194331"/>
                    <a:chOff x="6548460" y="2839916"/>
                    <a:chExt cx="1052771" cy="1194331"/>
                  </a:xfrm>
                </p:grpSpPr>
                <p:sp>
                  <p:nvSpPr>
                    <p:cNvPr id="423" name="任意多边形: 形状 91"/>
                    <p:cNvSpPr/>
                    <p:nvPr/>
                  </p:nvSpPr>
                  <p:spPr>
                    <a:xfrm>
                      <a:off x="6632958" y="2973140"/>
                      <a:ext cx="968272" cy="937580"/>
                    </a:xfrm>
                    <a:custGeom>
                      <a:avLst/>
                      <a:gdLst>
                        <a:gd name="connsiteX0" fmla="*/ 759644 w 968272"/>
                        <a:gd name="connsiteY0" fmla="*/ 36625 h 937580"/>
                        <a:gd name="connsiteX1" fmla="*/ 967987 w 968272"/>
                        <a:gd name="connsiteY1" fmla="*/ 415228 h 937580"/>
                        <a:gd name="connsiteX2" fmla="*/ 826100 w 968272"/>
                        <a:gd name="connsiteY2" fmla="*/ 730263 h 937580"/>
                        <a:gd name="connsiteX3" fmla="*/ 628564 w 968272"/>
                        <a:gd name="connsiteY3" fmla="*/ 913195 h 937580"/>
                        <a:gd name="connsiteX4" fmla="*/ 433551 w 968272"/>
                        <a:gd name="connsiteY4" fmla="*/ 906496 h 937580"/>
                        <a:gd name="connsiteX5" fmla="*/ 90405 w 968272"/>
                        <a:gd name="connsiteY5" fmla="*/ 649515 h 937580"/>
                        <a:gd name="connsiteX6" fmla="*/ 4418 w 968272"/>
                        <a:gd name="connsiteY6" fmla="*/ 349620 h 937580"/>
                        <a:gd name="connsiteX7" fmla="*/ 254616 w 968272"/>
                        <a:gd name="connsiteY7" fmla="*/ 86060 h 937580"/>
                        <a:gd name="connsiteX8" fmla="*/ 545458 w 968272"/>
                        <a:gd name="connsiteY8" fmla="*/ 85 h 937580"/>
                        <a:gd name="connsiteX9" fmla="*/ 700077 w 968272"/>
                        <a:gd name="connsiteY9" fmla="*/ 39363 h 937580"/>
                        <a:gd name="connsiteX10" fmla="*/ 759644 w 968272"/>
                        <a:gd name="connsiteY10" fmla="*/ 36625 h 9375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968272" h="937580">
                          <a:moveTo>
                            <a:pt x="759644" y="36625"/>
                          </a:moveTo>
                          <a:cubicBezTo>
                            <a:pt x="848655" y="117679"/>
                            <a:pt x="961983" y="268761"/>
                            <a:pt x="967987" y="415228"/>
                          </a:cubicBezTo>
                          <a:cubicBezTo>
                            <a:pt x="973143" y="541037"/>
                            <a:pt x="907773" y="645780"/>
                            <a:pt x="826100" y="730263"/>
                          </a:cubicBezTo>
                          <a:cubicBezTo>
                            <a:pt x="765541" y="792981"/>
                            <a:pt x="698600" y="861276"/>
                            <a:pt x="628564" y="913195"/>
                          </a:cubicBezTo>
                          <a:cubicBezTo>
                            <a:pt x="569993" y="956613"/>
                            <a:pt x="493880" y="934217"/>
                            <a:pt x="433551" y="906496"/>
                          </a:cubicBezTo>
                          <a:cubicBezTo>
                            <a:pt x="305083" y="847393"/>
                            <a:pt x="189076" y="749281"/>
                            <a:pt x="90405" y="649515"/>
                          </a:cubicBezTo>
                          <a:cubicBezTo>
                            <a:pt x="16606" y="574954"/>
                            <a:pt x="-11806" y="450581"/>
                            <a:pt x="4418" y="349620"/>
                          </a:cubicBezTo>
                          <a:cubicBezTo>
                            <a:pt x="24972" y="222017"/>
                            <a:pt x="149508" y="143702"/>
                            <a:pt x="254616" y="86060"/>
                          </a:cubicBezTo>
                          <a:cubicBezTo>
                            <a:pt x="344893" y="36557"/>
                            <a:pt x="441366" y="2593"/>
                            <a:pt x="545458" y="85"/>
                          </a:cubicBezTo>
                          <a:cubicBezTo>
                            <a:pt x="598730" y="-1213"/>
                            <a:pt x="653737" y="12451"/>
                            <a:pt x="700077" y="39363"/>
                          </a:cubicBezTo>
                          <a:cubicBezTo>
                            <a:pt x="711535" y="46027"/>
                            <a:pt x="749817" y="27640"/>
                            <a:pt x="759644" y="36625"/>
                          </a:cubicBezTo>
                          <a:close/>
                        </a:path>
                      </a:pathLst>
                    </a:custGeom>
                    <a:solidFill>
                      <a:srgbClr val="203D51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24" name="任意多边形: 形状 92"/>
                    <p:cNvSpPr/>
                    <p:nvPr/>
                  </p:nvSpPr>
                  <p:spPr>
                    <a:xfrm>
                      <a:off x="6658082" y="2948605"/>
                      <a:ext cx="848014" cy="1085642"/>
                    </a:xfrm>
                    <a:custGeom>
                      <a:avLst/>
                      <a:gdLst>
                        <a:gd name="connsiteX0" fmla="*/ 536229 w 848014"/>
                        <a:gd name="connsiteY0" fmla="*/ 24060 h 1085642"/>
                        <a:gd name="connsiteX1" fmla="*/ 575071 w 848014"/>
                        <a:gd name="connsiteY1" fmla="*/ 971099 h 1085642"/>
                        <a:gd name="connsiteX2" fmla="*/ 297179 w 848014"/>
                        <a:gd name="connsiteY2" fmla="*/ 1074913 h 1085642"/>
                        <a:gd name="connsiteX3" fmla="*/ 86911 w 848014"/>
                        <a:gd name="connsiteY3" fmla="*/ 810844 h 1085642"/>
                        <a:gd name="connsiteX4" fmla="*/ 30138 w 848014"/>
                        <a:gd name="connsiteY4" fmla="*/ 280437 h 1085642"/>
                        <a:gd name="connsiteX5" fmla="*/ 536229 w 848014"/>
                        <a:gd name="connsiteY5" fmla="*/ 24060 h 1085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48014" h="1085642">
                          <a:moveTo>
                            <a:pt x="536229" y="24060"/>
                          </a:moveTo>
                          <a:cubicBezTo>
                            <a:pt x="1004061" y="194510"/>
                            <a:pt x="884816" y="720174"/>
                            <a:pt x="575071" y="971099"/>
                          </a:cubicBezTo>
                          <a:cubicBezTo>
                            <a:pt x="488259" y="1041330"/>
                            <a:pt x="347158" y="1113378"/>
                            <a:pt x="297179" y="1074913"/>
                          </a:cubicBezTo>
                          <a:cubicBezTo>
                            <a:pt x="197782" y="998138"/>
                            <a:pt x="141854" y="904614"/>
                            <a:pt x="86911" y="810844"/>
                          </a:cubicBezTo>
                          <a:cubicBezTo>
                            <a:pt x="-17419" y="632977"/>
                            <a:pt x="-16324" y="470540"/>
                            <a:pt x="30138" y="280437"/>
                          </a:cubicBezTo>
                          <a:cubicBezTo>
                            <a:pt x="84359" y="59052"/>
                            <a:pt x="326302" y="-52462"/>
                            <a:pt x="536229" y="24060"/>
                          </a:cubicBezTo>
                          <a:close/>
                        </a:path>
                      </a:pathLst>
                    </a:custGeom>
                    <a:solidFill>
                      <a:srgbClr val="ED9983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25" name="任意多边形: 形状 93"/>
                    <p:cNvSpPr/>
                    <p:nvPr/>
                  </p:nvSpPr>
                  <p:spPr>
                    <a:xfrm>
                      <a:off x="6548460" y="2839916"/>
                      <a:ext cx="1027758" cy="833233"/>
                    </a:xfrm>
                    <a:custGeom>
                      <a:avLst/>
                      <a:gdLst>
                        <a:gd name="connsiteX0" fmla="*/ 1012001 w 1027758"/>
                        <a:gd name="connsiteY0" fmla="*/ 383121 h 833233"/>
                        <a:gd name="connsiteX1" fmla="*/ 805951 w 1027758"/>
                        <a:gd name="connsiteY1" fmla="*/ 599057 h 833233"/>
                        <a:gd name="connsiteX2" fmla="*/ 634156 w 1027758"/>
                        <a:gd name="connsiteY2" fmla="*/ 605300 h 833233"/>
                        <a:gd name="connsiteX3" fmla="*/ 389701 w 1027758"/>
                        <a:gd name="connsiteY3" fmla="*/ 493250 h 833233"/>
                        <a:gd name="connsiteX4" fmla="*/ 263217 w 1027758"/>
                        <a:gd name="connsiteY4" fmla="*/ 531449 h 833233"/>
                        <a:gd name="connsiteX5" fmla="*/ 200919 w 1027758"/>
                        <a:gd name="connsiteY5" fmla="*/ 759422 h 833233"/>
                        <a:gd name="connsiteX6" fmla="*/ 102907 w 1027758"/>
                        <a:gd name="connsiteY6" fmla="*/ 833138 h 833233"/>
                        <a:gd name="connsiteX7" fmla="*/ 4542 w 1027758"/>
                        <a:gd name="connsiteY7" fmla="*/ 651512 h 833233"/>
                        <a:gd name="connsiteX8" fmla="*/ 175309 w 1027758"/>
                        <a:gd name="connsiteY8" fmla="*/ 146020 h 833233"/>
                        <a:gd name="connsiteX9" fmla="*/ 487169 w 1027758"/>
                        <a:gd name="connsiteY9" fmla="*/ 196 h 833233"/>
                        <a:gd name="connsiteX10" fmla="*/ 1012001 w 1027758"/>
                        <a:gd name="connsiteY10" fmla="*/ 383121 h 833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27758" h="833233">
                          <a:moveTo>
                            <a:pt x="1012001" y="383121"/>
                          </a:moveTo>
                          <a:cubicBezTo>
                            <a:pt x="1078037" y="520063"/>
                            <a:pt x="922450" y="560592"/>
                            <a:pt x="805951" y="599057"/>
                          </a:cubicBezTo>
                          <a:cubicBezTo>
                            <a:pt x="753242" y="616428"/>
                            <a:pt x="688087" y="620051"/>
                            <a:pt x="634156" y="605300"/>
                          </a:cubicBezTo>
                          <a:cubicBezTo>
                            <a:pt x="562893" y="585706"/>
                            <a:pt x="444259" y="537307"/>
                            <a:pt x="389701" y="493250"/>
                          </a:cubicBezTo>
                          <a:cubicBezTo>
                            <a:pt x="352113" y="462913"/>
                            <a:pt x="302170" y="488749"/>
                            <a:pt x="263217" y="531449"/>
                          </a:cubicBezTo>
                          <a:cubicBezTo>
                            <a:pt x="178099" y="624826"/>
                            <a:pt x="326248" y="678769"/>
                            <a:pt x="200919" y="759422"/>
                          </a:cubicBezTo>
                          <a:cubicBezTo>
                            <a:pt x="178845" y="773626"/>
                            <a:pt x="129005" y="835999"/>
                            <a:pt x="102907" y="833138"/>
                          </a:cubicBezTo>
                          <a:cubicBezTo>
                            <a:pt x="54675" y="827851"/>
                            <a:pt x="8987" y="699831"/>
                            <a:pt x="4542" y="651512"/>
                          </a:cubicBezTo>
                          <a:cubicBezTo>
                            <a:pt x="-17080" y="416617"/>
                            <a:pt x="38284" y="285851"/>
                            <a:pt x="175309" y="146020"/>
                          </a:cubicBezTo>
                          <a:cubicBezTo>
                            <a:pt x="258013" y="61621"/>
                            <a:pt x="369075" y="-4066"/>
                            <a:pt x="487169" y="196"/>
                          </a:cubicBezTo>
                          <a:cubicBezTo>
                            <a:pt x="710697" y="8257"/>
                            <a:pt x="907154" y="200872"/>
                            <a:pt x="1012001" y="383121"/>
                          </a:cubicBezTo>
                          <a:close/>
                        </a:path>
                      </a:pathLst>
                    </a:custGeom>
                    <a:solidFill>
                      <a:srgbClr val="203D51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26" name="任意多边形: 形状 94"/>
                    <p:cNvSpPr/>
                    <p:nvPr/>
                  </p:nvSpPr>
                  <p:spPr>
                    <a:xfrm>
                      <a:off x="7014264" y="3798343"/>
                      <a:ext cx="216291" cy="130774"/>
                    </a:xfrm>
                    <a:custGeom>
                      <a:avLst/>
                      <a:gdLst>
                        <a:gd name="connsiteX0" fmla="*/ 24477 w 216291"/>
                        <a:gd name="connsiteY0" fmla="*/ 0 h 130774"/>
                        <a:gd name="connsiteX1" fmla="*/ 173075 w 216291"/>
                        <a:gd name="connsiteY1" fmla="*/ 130774 h 130774"/>
                        <a:gd name="connsiteX2" fmla="*/ 24477 w 216291"/>
                        <a:gd name="connsiteY2" fmla="*/ 0 h 13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16291" h="130774">
                          <a:moveTo>
                            <a:pt x="24477" y="0"/>
                          </a:moveTo>
                          <a:cubicBezTo>
                            <a:pt x="24477" y="0"/>
                            <a:pt x="325852" y="40834"/>
                            <a:pt x="173075" y="130774"/>
                          </a:cubicBezTo>
                          <a:cubicBezTo>
                            <a:pt x="173075" y="130774"/>
                            <a:pt x="-77703" y="95000"/>
                            <a:pt x="2447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27" name="任意多边形: 形状 80"/>
                  <p:cNvSpPr/>
                  <p:nvPr/>
                </p:nvSpPr>
                <p:spPr>
                  <a:xfrm>
                    <a:off x="5961214" y="4784459"/>
                    <a:ext cx="2045389" cy="1445870"/>
                  </a:xfrm>
                  <a:custGeom>
                    <a:avLst/>
                    <a:gdLst>
                      <a:gd name="connsiteX0" fmla="*/ 2734 w 2045389"/>
                      <a:gd name="connsiteY0" fmla="*/ 875894 h 1445870"/>
                      <a:gd name="connsiteX1" fmla="*/ 533375 w 2045389"/>
                      <a:gd name="connsiteY1" fmla="*/ 1445871 h 1445870"/>
                      <a:gd name="connsiteX2" fmla="*/ 1682920 w 2045389"/>
                      <a:gd name="connsiteY2" fmla="*/ 1445871 h 1445870"/>
                      <a:gd name="connsiteX3" fmla="*/ 2045389 w 2045389"/>
                      <a:gd name="connsiteY3" fmla="*/ 135802 h 1445870"/>
                      <a:gd name="connsiteX4" fmla="*/ 1869332 w 2045389"/>
                      <a:gd name="connsiteY4" fmla="*/ 6349 h 1445870"/>
                      <a:gd name="connsiteX5" fmla="*/ 686128 w 2045389"/>
                      <a:gd name="connsiteY5" fmla="*/ 578532 h 1445870"/>
                      <a:gd name="connsiteX6" fmla="*/ 2734 w 2045389"/>
                      <a:gd name="connsiteY6" fmla="*/ 875894 h 1445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5389" h="1445870">
                        <a:moveTo>
                          <a:pt x="2734" y="875894"/>
                        </a:moveTo>
                        <a:cubicBezTo>
                          <a:pt x="2734" y="875894"/>
                          <a:pt x="-69879" y="1445871"/>
                          <a:pt x="533375" y="1445871"/>
                        </a:cubicBezTo>
                        <a:cubicBezTo>
                          <a:pt x="1136625" y="1445871"/>
                          <a:pt x="1682920" y="1445871"/>
                          <a:pt x="1682920" y="1445871"/>
                        </a:cubicBezTo>
                        <a:cubicBezTo>
                          <a:pt x="1682920" y="1445871"/>
                          <a:pt x="1434369" y="-11776"/>
                          <a:pt x="2045389" y="135802"/>
                        </a:cubicBezTo>
                        <a:cubicBezTo>
                          <a:pt x="2045389" y="135802"/>
                          <a:pt x="1974424" y="21327"/>
                          <a:pt x="1869332" y="6349"/>
                        </a:cubicBezTo>
                        <a:cubicBezTo>
                          <a:pt x="1328863" y="-70676"/>
                          <a:pt x="686128" y="578532"/>
                          <a:pt x="686128" y="578532"/>
                        </a:cubicBezTo>
                        <a:lnTo>
                          <a:pt x="2734" y="875894"/>
                        </a:lnTo>
                        <a:close/>
                      </a:path>
                    </a:pathLst>
                  </a:custGeom>
                  <a:solidFill>
                    <a:srgbClr val="E55C9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28" name="任意多边形: 形状 81"/>
                  <p:cNvSpPr/>
                  <p:nvPr/>
                </p:nvSpPr>
                <p:spPr>
                  <a:xfrm>
                    <a:off x="6370934" y="4160184"/>
                    <a:ext cx="1180379" cy="832076"/>
                  </a:xfrm>
                  <a:custGeom>
                    <a:avLst/>
                    <a:gdLst>
                      <a:gd name="connsiteX0" fmla="*/ 1026025 w 1180379"/>
                      <a:gd name="connsiteY0" fmla="*/ 819621 h 832076"/>
                      <a:gd name="connsiteX1" fmla="*/ 1058700 w 1180379"/>
                      <a:gd name="connsiteY1" fmla="*/ 548416 h 832076"/>
                      <a:gd name="connsiteX2" fmla="*/ 617514 w 1180379"/>
                      <a:gd name="connsiteY2" fmla="*/ 202532 h 832076"/>
                      <a:gd name="connsiteX3" fmla="*/ 17478 w 1180379"/>
                      <a:gd name="connsiteY3" fmla="*/ 58268 h 832076"/>
                      <a:gd name="connsiteX4" fmla="*/ 416219 w 1180379"/>
                      <a:gd name="connsiteY4" fmla="*/ 578845 h 832076"/>
                      <a:gd name="connsiteX5" fmla="*/ 1026025 w 1180379"/>
                      <a:gd name="connsiteY5" fmla="*/ 819621 h 8320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0379" h="832076">
                        <a:moveTo>
                          <a:pt x="1026025" y="819621"/>
                        </a:moveTo>
                        <a:cubicBezTo>
                          <a:pt x="1251899" y="882204"/>
                          <a:pt x="1200638" y="696058"/>
                          <a:pt x="1058700" y="548416"/>
                        </a:cubicBezTo>
                        <a:cubicBezTo>
                          <a:pt x="922080" y="406375"/>
                          <a:pt x="791341" y="296992"/>
                          <a:pt x="617514" y="202532"/>
                        </a:cubicBezTo>
                        <a:cubicBezTo>
                          <a:pt x="513465" y="145989"/>
                          <a:pt x="90853" y="-114325"/>
                          <a:pt x="17478" y="58268"/>
                        </a:cubicBezTo>
                        <a:cubicBezTo>
                          <a:pt x="-86058" y="301814"/>
                          <a:pt x="299272" y="507392"/>
                          <a:pt x="416219" y="578845"/>
                        </a:cubicBezTo>
                        <a:cubicBezTo>
                          <a:pt x="580993" y="679512"/>
                          <a:pt x="823651" y="763546"/>
                          <a:pt x="1026025" y="819621"/>
                        </a:cubicBezTo>
                        <a:close/>
                      </a:path>
                    </a:pathLst>
                  </a:custGeom>
                  <a:solidFill>
                    <a:srgbClr val="F7BC9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29" name="任意多边形: 形状 82"/>
                  <p:cNvSpPr/>
                  <p:nvPr/>
                </p:nvSpPr>
                <p:spPr>
                  <a:xfrm>
                    <a:off x="7020472" y="3322306"/>
                    <a:ext cx="626432" cy="1673829"/>
                  </a:xfrm>
                  <a:custGeom>
                    <a:avLst/>
                    <a:gdLst>
                      <a:gd name="connsiteX0" fmla="*/ 104481 w 626432"/>
                      <a:gd name="connsiteY0" fmla="*/ 362162 h 1673829"/>
                      <a:gd name="connsiteX1" fmla="*/ 6874 w 626432"/>
                      <a:gd name="connsiteY1" fmla="*/ 275393 h 1673829"/>
                      <a:gd name="connsiteX2" fmla="*/ 69227 w 626432"/>
                      <a:gd name="connsiteY2" fmla="*/ 453642 h 1673829"/>
                      <a:gd name="connsiteX3" fmla="*/ 185345 w 626432"/>
                      <a:gd name="connsiteY3" fmla="*/ 862879 h 1673829"/>
                      <a:gd name="connsiteX4" fmla="*/ 232414 w 626432"/>
                      <a:gd name="connsiteY4" fmla="*/ 1350718 h 1673829"/>
                      <a:gd name="connsiteX5" fmla="*/ 357303 w 626432"/>
                      <a:gd name="connsiteY5" fmla="*/ 1633007 h 1673829"/>
                      <a:gd name="connsiteX6" fmla="*/ 617172 w 626432"/>
                      <a:gd name="connsiteY6" fmla="*/ 1521363 h 1673829"/>
                      <a:gd name="connsiteX7" fmla="*/ 556923 w 626432"/>
                      <a:gd name="connsiteY7" fmla="*/ 1190567 h 1673829"/>
                      <a:gd name="connsiteX8" fmla="*/ 398792 w 626432"/>
                      <a:gd name="connsiteY8" fmla="*/ 695009 h 1673829"/>
                      <a:gd name="connsiteX9" fmla="*/ 303736 w 626432"/>
                      <a:gd name="connsiteY9" fmla="*/ 287446 h 1673829"/>
                      <a:gd name="connsiteX10" fmla="*/ 154750 w 626432"/>
                      <a:gd name="connsiteY10" fmla="*/ 129 h 1673829"/>
                      <a:gd name="connsiteX11" fmla="*/ 92424 w 626432"/>
                      <a:gd name="connsiteY11" fmla="*/ 258613 h 1673829"/>
                      <a:gd name="connsiteX12" fmla="*/ 104481 w 626432"/>
                      <a:gd name="connsiteY12" fmla="*/ 362162 h 167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26432" h="1673829">
                        <a:moveTo>
                          <a:pt x="104481" y="362162"/>
                        </a:moveTo>
                        <a:cubicBezTo>
                          <a:pt x="97175" y="367516"/>
                          <a:pt x="24634" y="265436"/>
                          <a:pt x="6874" y="275393"/>
                        </a:cubicBezTo>
                        <a:cubicBezTo>
                          <a:pt x="-18760" y="289748"/>
                          <a:pt x="32945" y="403203"/>
                          <a:pt x="69227" y="453642"/>
                        </a:cubicBezTo>
                        <a:cubicBezTo>
                          <a:pt x="142387" y="555353"/>
                          <a:pt x="173232" y="690334"/>
                          <a:pt x="185345" y="862879"/>
                        </a:cubicBezTo>
                        <a:cubicBezTo>
                          <a:pt x="200489" y="1078335"/>
                          <a:pt x="205661" y="1160694"/>
                          <a:pt x="232414" y="1350718"/>
                        </a:cubicBezTo>
                        <a:cubicBezTo>
                          <a:pt x="253408" y="1498863"/>
                          <a:pt x="261314" y="1520577"/>
                          <a:pt x="357303" y="1633007"/>
                        </a:cubicBezTo>
                        <a:cubicBezTo>
                          <a:pt x="435761" y="1724828"/>
                          <a:pt x="595217" y="1650557"/>
                          <a:pt x="617172" y="1521363"/>
                        </a:cubicBezTo>
                        <a:cubicBezTo>
                          <a:pt x="641413" y="1378424"/>
                          <a:pt x="616938" y="1378749"/>
                          <a:pt x="556923" y="1190567"/>
                        </a:cubicBezTo>
                        <a:cubicBezTo>
                          <a:pt x="509500" y="1041255"/>
                          <a:pt x="451052" y="842158"/>
                          <a:pt x="398792" y="695009"/>
                        </a:cubicBezTo>
                        <a:cubicBezTo>
                          <a:pt x="352810" y="565418"/>
                          <a:pt x="328775" y="425495"/>
                          <a:pt x="303736" y="287446"/>
                        </a:cubicBezTo>
                        <a:cubicBezTo>
                          <a:pt x="289969" y="211627"/>
                          <a:pt x="245479" y="-6043"/>
                          <a:pt x="154750" y="129"/>
                        </a:cubicBezTo>
                        <a:cubicBezTo>
                          <a:pt x="30690" y="8570"/>
                          <a:pt x="50467" y="138305"/>
                          <a:pt x="92424" y="258613"/>
                        </a:cubicBezTo>
                        <a:cubicBezTo>
                          <a:pt x="106049" y="297674"/>
                          <a:pt x="114534" y="354788"/>
                          <a:pt x="104481" y="362162"/>
                        </a:cubicBezTo>
                        <a:close/>
                      </a:path>
                    </a:pathLst>
                  </a:custGeom>
                  <a:solidFill>
                    <a:srgbClr val="F7BC9F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grpSp>
                <p:nvGrpSpPr>
                  <p:cNvPr id="430" name="图形 2"/>
                  <p:cNvGrpSpPr/>
                  <p:nvPr/>
                </p:nvGrpSpPr>
                <p:grpSpPr>
                  <a:xfrm>
                    <a:off x="8346428" y="5988982"/>
                    <a:ext cx="823158" cy="237192"/>
                    <a:chOff x="8346428" y="5988982"/>
                    <a:chExt cx="823158" cy="237192"/>
                  </a:xfrm>
                  <a:solidFill>
                    <a:srgbClr val="C94782"/>
                  </a:solidFill>
                </p:grpSpPr>
                <p:sp>
                  <p:nvSpPr>
                    <p:cNvPr id="431" name="任意多边形: 形状 89"/>
                    <p:cNvSpPr/>
                    <p:nvPr/>
                  </p:nvSpPr>
                  <p:spPr>
                    <a:xfrm>
                      <a:off x="8346428" y="5988982"/>
                      <a:ext cx="823158" cy="237188"/>
                    </a:xfrm>
                    <a:custGeom>
                      <a:avLst/>
                      <a:gdLst>
                        <a:gd name="connsiteX0" fmla="*/ 4 w 823158"/>
                        <a:gd name="connsiteY0" fmla="*/ 195378 h 237188"/>
                        <a:gd name="connsiteX1" fmla="*/ 282206 w 823158"/>
                        <a:gd name="connsiteY1" fmla="*/ 195378 h 237188"/>
                        <a:gd name="connsiteX2" fmla="*/ 486350 w 823158"/>
                        <a:gd name="connsiteY2" fmla="*/ 237189 h 237188"/>
                        <a:gd name="connsiteX3" fmla="*/ 823158 w 823158"/>
                        <a:gd name="connsiteY3" fmla="*/ 237189 h 237188"/>
                        <a:gd name="connsiteX4" fmla="*/ 823158 w 823158"/>
                        <a:gd name="connsiteY4" fmla="*/ 237189 h 237188"/>
                        <a:gd name="connsiteX5" fmla="*/ 588771 w 823158"/>
                        <a:gd name="connsiteY5" fmla="*/ 1 h 237188"/>
                        <a:gd name="connsiteX6" fmla="*/ 39282 w 823158"/>
                        <a:gd name="connsiteY6" fmla="*/ 1 h 237188"/>
                        <a:gd name="connsiteX7" fmla="*/ 0 w 823158"/>
                        <a:gd name="connsiteY7" fmla="*/ 39085 h 237188"/>
                        <a:gd name="connsiteX8" fmla="*/ 0 w 823158"/>
                        <a:gd name="connsiteY8" fmla="*/ 195378 h 237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3158" h="237188">
                          <a:moveTo>
                            <a:pt x="4" y="195378"/>
                          </a:moveTo>
                          <a:cubicBezTo>
                            <a:pt x="4" y="195378"/>
                            <a:pt x="211653" y="195378"/>
                            <a:pt x="282206" y="195378"/>
                          </a:cubicBezTo>
                          <a:cubicBezTo>
                            <a:pt x="392180" y="195378"/>
                            <a:pt x="428985" y="237189"/>
                            <a:pt x="486350" y="237189"/>
                          </a:cubicBezTo>
                          <a:lnTo>
                            <a:pt x="823158" y="237189"/>
                          </a:lnTo>
                          <a:lnTo>
                            <a:pt x="823158" y="237189"/>
                          </a:lnTo>
                          <a:cubicBezTo>
                            <a:pt x="823158" y="107740"/>
                            <a:pt x="718221" y="1"/>
                            <a:pt x="588771" y="1"/>
                          </a:cubicBezTo>
                          <a:lnTo>
                            <a:pt x="39282" y="1"/>
                          </a:lnTo>
                          <a:cubicBezTo>
                            <a:pt x="17621" y="-111"/>
                            <a:pt x="0" y="17419"/>
                            <a:pt x="0" y="39085"/>
                          </a:cubicBezTo>
                          <a:lnTo>
                            <a:pt x="0" y="195378"/>
                          </a:lnTo>
                          <a:close/>
                        </a:path>
                      </a:pathLst>
                    </a:custGeom>
                    <a:solidFill>
                      <a:srgbClr val="C94782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32" name="任意多边形: 形状 90"/>
                    <p:cNvSpPr/>
                    <p:nvPr/>
                  </p:nvSpPr>
                  <p:spPr>
                    <a:xfrm>
                      <a:off x="8346432" y="6183506"/>
                      <a:ext cx="282201" cy="42668"/>
                    </a:xfrm>
                    <a:custGeom>
                      <a:avLst/>
                      <a:gdLst>
                        <a:gd name="connsiteX0" fmla="*/ 0 w 282201"/>
                        <a:gd name="connsiteY0" fmla="*/ 0 h 42668"/>
                        <a:gd name="connsiteX1" fmla="*/ 282202 w 282201"/>
                        <a:gd name="connsiteY1" fmla="*/ 0 h 42668"/>
                        <a:gd name="connsiteX2" fmla="*/ 282202 w 282201"/>
                        <a:gd name="connsiteY2" fmla="*/ 42668 h 42668"/>
                        <a:gd name="connsiteX3" fmla="*/ 0 w 282201"/>
                        <a:gd name="connsiteY3" fmla="*/ 42668 h 42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2201" h="42668">
                          <a:moveTo>
                            <a:pt x="0" y="0"/>
                          </a:moveTo>
                          <a:lnTo>
                            <a:pt x="282202" y="0"/>
                          </a:lnTo>
                          <a:lnTo>
                            <a:pt x="282202" y="42668"/>
                          </a:lnTo>
                          <a:lnTo>
                            <a:pt x="0" y="42668"/>
                          </a:lnTo>
                          <a:close/>
                        </a:path>
                      </a:pathLst>
                    </a:custGeom>
                    <a:solidFill>
                      <a:srgbClr val="C94782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33" name="任意多边形: 形状 84"/>
                  <p:cNvSpPr/>
                  <p:nvPr/>
                </p:nvSpPr>
                <p:spPr>
                  <a:xfrm>
                    <a:off x="5960888" y="2432341"/>
                    <a:ext cx="1034403" cy="718286"/>
                  </a:xfrm>
                  <a:custGeom>
                    <a:avLst/>
                    <a:gdLst>
                      <a:gd name="connsiteX0" fmla="*/ 812229 w 1034403"/>
                      <a:gd name="connsiteY0" fmla="*/ 32867 h 718286"/>
                      <a:gd name="connsiteX1" fmla="*/ 425493 w 1034403"/>
                      <a:gd name="connsiteY1" fmla="*/ 85897 h 718286"/>
                      <a:gd name="connsiteX2" fmla="*/ 238267 w 1034403"/>
                      <a:gd name="connsiteY2" fmla="*/ 372592 h 718286"/>
                      <a:gd name="connsiteX3" fmla="*/ 0 w 1034403"/>
                      <a:gd name="connsiteY3" fmla="*/ 682551 h 718286"/>
                      <a:gd name="connsiteX4" fmla="*/ 182959 w 1034403"/>
                      <a:gd name="connsiteY4" fmla="*/ 718286 h 718286"/>
                      <a:gd name="connsiteX5" fmla="*/ 414294 w 1034403"/>
                      <a:gd name="connsiteY5" fmla="*/ 555206 h 718286"/>
                      <a:gd name="connsiteX6" fmla="*/ 509139 w 1034403"/>
                      <a:gd name="connsiteY6" fmla="*/ 501755 h 718286"/>
                      <a:gd name="connsiteX7" fmla="*/ 551529 w 1034403"/>
                      <a:gd name="connsiteY7" fmla="*/ 530695 h 718286"/>
                      <a:gd name="connsiteX8" fmla="*/ 850332 w 1034403"/>
                      <a:gd name="connsiteY8" fmla="*/ 629076 h 718286"/>
                      <a:gd name="connsiteX9" fmla="*/ 812229 w 1034403"/>
                      <a:gd name="connsiteY9" fmla="*/ 32867 h 71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4403" h="718286">
                        <a:moveTo>
                          <a:pt x="812229" y="32867"/>
                        </a:moveTo>
                        <a:cubicBezTo>
                          <a:pt x="687788" y="-25994"/>
                          <a:pt x="529494" y="-4288"/>
                          <a:pt x="425493" y="85897"/>
                        </a:cubicBezTo>
                        <a:cubicBezTo>
                          <a:pt x="338729" y="161137"/>
                          <a:pt x="293894" y="272115"/>
                          <a:pt x="238267" y="372592"/>
                        </a:cubicBezTo>
                        <a:cubicBezTo>
                          <a:pt x="174910" y="487031"/>
                          <a:pt x="94297" y="591897"/>
                          <a:pt x="0" y="682551"/>
                        </a:cubicBezTo>
                        <a:cubicBezTo>
                          <a:pt x="69774" y="707273"/>
                          <a:pt x="133155" y="718163"/>
                          <a:pt x="182959" y="718286"/>
                        </a:cubicBezTo>
                        <a:cubicBezTo>
                          <a:pt x="282539" y="718532"/>
                          <a:pt x="345626" y="627318"/>
                          <a:pt x="414294" y="555206"/>
                        </a:cubicBezTo>
                        <a:cubicBezTo>
                          <a:pt x="440662" y="527516"/>
                          <a:pt x="472087" y="492305"/>
                          <a:pt x="509139" y="501755"/>
                        </a:cubicBezTo>
                        <a:cubicBezTo>
                          <a:pt x="525907" y="506029"/>
                          <a:pt x="538825" y="518943"/>
                          <a:pt x="551529" y="530695"/>
                        </a:cubicBezTo>
                        <a:cubicBezTo>
                          <a:pt x="631511" y="604657"/>
                          <a:pt x="743660" y="651190"/>
                          <a:pt x="850332" y="629076"/>
                        </a:cubicBezTo>
                        <a:cubicBezTo>
                          <a:pt x="1166808" y="563469"/>
                          <a:pt x="1022187" y="132177"/>
                          <a:pt x="812229" y="32867"/>
                        </a:cubicBezTo>
                        <a:close/>
                      </a:path>
                    </a:pathLst>
                  </a:custGeom>
                  <a:solidFill>
                    <a:srgbClr val="203D51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34" name="任意多边形: 形状 85"/>
                  <p:cNvSpPr/>
                  <p:nvPr/>
                </p:nvSpPr>
                <p:spPr>
                  <a:xfrm>
                    <a:off x="7345273" y="2685519"/>
                    <a:ext cx="511916" cy="583587"/>
                  </a:xfrm>
                  <a:custGeom>
                    <a:avLst/>
                    <a:gdLst>
                      <a:gd name="connsiteX0" fmla="*/ 82619 w 511916"/>
                      <a:gd name="connsiteY0" fmla="*/ 84565 h 583587"/>
                      <a:gd name="connsiteX1" fmla="*/ 232535 w 511916"/>
                      <a:gd name="connsiteY1" fmla="*/ 284 h 583587"/>
                      <a:gd name="connsiteX2" fmla="*/ 317843 w 511916"/>
                      <a:gd name="connsiteY2" fmla="*/ 31395 h 583587"/>
                      <a:gd name="connsiteX3" fmla="*/ 487785 w 511916"/>
                      <a:gd name="connsiteY3" fmla="*/ 278632 h 583587"/>
                      <a:gd name="connsiteX4" fmla="*/ 508620 w 511916"/>
                      <a:gd name="connsiteY4" fmla="*/ 583587 h 583587"/>
                      <a:gd name="connsiteX5" fmla="*/ 429904 w 511916"/>
                      <a:gd name="connsiteY5" fmla="*/ 463517 h 583587"/>
                      <a:gd name="connsiteX6" fmla="*/ 343870 w 511916"/>
                      <a:gd name="connsiteY6" fmla="*/ 426008 h 583587"/>
                      <a:gd name="connsiteX7" fmla="*/ 242627 w 511916"/>
                      <a:gd name="connsiteY7" fmla="*/ 481166 h 583587"/>
                      <a:gd name="connsiteX8" fmla="*/ 56275 w 511916"/>
                      <a:gd name="connsiteY8" fmla="*/ 451579 h 583587"/>
                      <a:gd name="connsiteX9" fmla="*/ 82619 w 511916"/>
                      <a:gd name="connsiteY9" fmla="*/ 84565 h 583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11916" h="583587">
                        <a:moveTo>
                          <a:pt x="82619" y="84565"/>
                        </a:moveTo>
                        <a:cubicBezTo>
                          <a:pt x="116381" y="34951"/>
                          <a:pt x="172654" y="-3712"/>
                          <a:pt x="232535" y="284"/>
                        </a:cubicBezTo>
                        <a:cubicBezTo>
                          <a:pt x="263050" y="2320"/>
                          <a:pt x="291963" y="15095"/>
                          <a:pt x="317843" y="31395"/>
                        </a:cubicBezTo>
                        <a:cubicBezTo>
                          <a:pt x="404449" y="85942"/>
                          <a:pt x="460892" y="179874"/>
                          <a:pt x="487785" y="278632"/>
                        </a:cubicBezTo>
                        <a:cubicBezTo>
                          <a:pt x="514677" y="377391"/>
                          <a:pt x="514733" y="481420"/>
                          <a:pt x="508620" y="583587"/>
                        </a:cubicBezTo>
                        <a:cubicBezTo>
                          <a:pt x="492781" y="537911"/>
                          <a:pt x="465476" y="496259"/>
                          <a:pt x="429904" y="463517"/>
                        </a:cubicBezTo>
                        <a:cubicBezTo>
                          <a:pt x="406183" y="441685"/>
                          <a:pt x="375973" y="423008"/>
                          <a:pt x="343870" y="426008"/>
                        </a:cubicBezTo>
                        <a:cubicBezTo>
                          <a:pt x="305187" y="429620"/>
                          <a:pt x="276766" y="462616"/>
                          <a:pt x="242627" y="481166"/>
                        </a:cubicBezTo>
                        <a:cubicBezTo>
                          <a:pt x="183525" y="513281"/>
                          <a:pt x="104899" y="498053"/>
                          <a:pt x="56275" y="451579"/>
                        </a:cubicBezTo>
                        <a:cubicBezTo>
                          <a:pt x="-48695" y="351253"/>
                          <a:pt x="12682" y="187335"/>
                          <a:pt x="82619" y="84565"/>
                        </a:cubicBezTo>
                        <a:close/>
                      </a:path>
                    </a:pathLst>
                  </a:custGeom>
                  <a:solidFill>
                    <a:srgbClr val="203D51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grpSp>
                <p:nvGrpSpPr>
                  <p:cNvPr id="435" name="图形 2"/>
                  <p:cNvGrpSpPr/>
                  <p:nvPr/>
                </p:nvGrpSpPr>
                <p:grpSpPr>
                  <a:xfrm>
                    <a:off x="8157999" y="5988982"/>
                    <a:ext cx="823158" cy="237188"/>
                    <a:chOff x="8157999" y="5988982"/>
                    <a:chExt cx="823158" cy="237188"/>
                  </a:xfrm>
                  <a:solidFill>
                    <a:srgbClr val="E55C9A"/>
                  </a:solidFill>
                </p:grpSpPr>
                <p:sp>
                  <p:nvSpPr>
                    <p:cNvPr id="436" name="任意多边形: 形状 87"/>
                    <p:cNvSpPr/>
                    <p:nvPr/>
                  </p:nvSpPr>
                  <p:spPr>
                    <a:xfrm>
                      <a:off x="8158000" y="5988982"/>
                      <a:ext cx="823158" cy="237188"/>
                    </a:xfrm>
                    <a:custGeom>
                      <a:avLst/>
                      <a:gdLst>
                        <a:gd name="connsiteX0" fmla="*/ 0 w 823158"/>
                        <a:gd name="connsiteY0" fmla="*/ 195378 h 237188"/>
                        <a:gd name="connsiteX1" fmla="*/ 282202 w 823158"/>
                        <a:gd name="connsiteY1" fmla="*/ 195378 h 237188"/>
                        <a:gd name="connsiteX2" fmla="*/ 486346 w 823158"/>
                        <a:gd name="connsiteY2" fmla="*/ 237189 h 237188"/>
                        <a:gd name="connsiteX3" fmla="*/ 823158 w 823158"/>
                        <a:gd name="connsiteY3" fmla="*/ 237189 h 237188"/>
                        <a:gd name="connsiteX4" fmla="*/ 823158 w 823158"/>
                        <a:gd name="connsiteY4" fmla="*/ 237189 h 237188"/>
                        <a:gd name="connsiteX5" fmla="*/ 588771 w 823158"/>
                        <a:gd name="connsiteY5" fmla="*/ 1 h 237188"/>
                        <a:gd name="connsiteX6" fmla="*/ 39282 w 823158"/>
                        <a:gd name="connsiteY6" fmla="*/ 1 h 237188"/>
                        <a:gd name="connsiteX7" fmla="*/ 0 w 823158"/>
                        <a:gd name="connsiteY7" fmla="*/ 39085 h 237188"/>
                        <a:gd name="connsiteX8" fmla="*/ 0 w 823158"/>
                        <a:gd name="connsiteY8" fmla="*/ 195378 h 237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3158" h="237188">
                          <a:moveTo>
                            <a:pt x="0" y="195378"/>
                          </a:moveTo>
                          <a:cubicBezTo>
                            <a:pt x="0" y="195378"/>
                            <a:pt x="211653" y="195378"/>
                            <a:pt x="282202" y="195378"/>
                          </a:cubicBezTo>
                          <a:cubicBezTo>
                            <a:pt x="392176" y="195378"/>
                            <a:pt x="428982" y="237189"/>
                            <a:pt x="486346" y="237189"/>
                          </a:cubicBezTo>
                          <a:lnTo>
                            <a:pt x="823158" y="237189"/>
                          </a:lnTo>
                          <a:lnTo>
                            <a:pt x="823158" y="237189"/>
                          </a:lnTo>
                          <a:cubicBezTo>
                            <a:pt x="823158" y="107740"/>
                            <a:pt x="718221" y="1"/>
                            <a:pt x="588771" y="1"/>
                          </a:cubicBezTo>
                          <a:lnTo>
                            <a:pt x="39282" y="1"/>
                          </a:lnTo>
                          <a:cubicBezTo>
                            <a:pt x="17617" y="-111"/>
                            <a:pt x="0" y="17419"/>
                            <a:pt x="0" y="39085"/>
                          </a:cubicBezTo>
                          <a:lnTo>
                            <a:pt x="0" y="195378"/>
                          </a:lnTo>
                          <a:close/>
                        </a:path>
                      </a:pathLst>
                    </a:custGeom>
                    <a:solidFill>
                      <a:srgbClr val="E55C9A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37" name="任意多边形: 形状 88"/>
                    <p:cNvSpPr/>
                    <p:nvPr/>
                  </p:nvSpPr>
                  <p:spPr>
                    <a:xfrm>
                      <a:off x="8157999" y="6184360"/>
                      <a:ext cx="282201" cy="41810"/>
                    </a:xfrm>
                    <a:custGeom>
                      <a:avLst/>
                      <a:gdLst>
                        <a:gd name="connsiteX0" fmla="*/ 0 w 282201"/>
                        <a:gd name="connsiteY0" fmla="*/ 0 h 41810"/>
                        <a:gd name="connsiteX1" fmla="*/ 282202 w 282201"/>
                        <a:gd name="connsiteY1" fmla="*/ 0 h 41810"/>
                        <a:gd name="connsiteX2" fmla="*/ 282202 w 282201"/>
                        <a:gd name="connsiteY2" fmla="*/ 41811 h 41810"/>
                        <a:gd name="connsiteX3" fmla="*/ 0 w 282201"/>
                        <a:gd name="connsiteY3" fmla="*/ 41811 h 418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2201" h="41810">
                          <a:moveTo>
                            <a:pt x="0" y="0"/>
                          </a:moveTo>
                          <a:lnTo>
                            <a:pt x="282202" y="0"/>
                          </a:lnTo>
                          <a:lnTo>
                            <a:pt x="282202" y="41811"/>
                          </a:lnTo>
                          <a:lnTo>
                            <a:pt x="0" y="41811"/>
                          </a:lnTo>
                          <a:close/>
                        </a:path>
                      </a:pathLst>
                    </a:custGeom>
                    <a:solidFill>
                      <a:srgbClr val="E55C9A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38" name="图形 2"/>
                <p:cNvGrpSpPr/>
                <p:nvPr/>
              </p:nvGrpSpPr>
              <p:grpSpPr>
                <a:xfrm>
                  <a:off x="6710910" y="2957384"/>
                  <a:ext cx="406184" cy="294542"/>
                  <a:chOff x="6710910" y="2957384"/>
                  <a:chExt cx="406184" cy="294542"/>
                </a:xfrm>
                <a:solidFill>
                  <a:srgbClr val="E55C9A"/>
                </a:solidFill>
              </p:grpSpPr>
              <p:sp>
                <p:nvSpPr>
                  <p:cNvPr id="439" name="任意多边形: 形状 68"/>
                  <p:cNvSpPr/>
                  <p:nvPr/>
                </p:nvSpPr>
                <p:spPr>
                  <a:xfrm>
                    <a:off x="6842989" y="3033632"/>
                    <a:ext cx="142037" cy="142039"/>
                  </a:xfrm>
                  <a:custGeom>
                    <a:avLst/>
                    <a:gdLst>
                      <a:gd name="connsiteX0" fmla="*/ 123302 w 142037"/>
                      <a:gd name="connsiteY0" fmla="*/ 117504 h 142039"/>
                      <a:gd name="connsiteX1" fmla="*/ 61195 w 142037"/>
                      <a:gd name="connsiteY1" fmla="*/ 140284 h 142039"/>
                      <a:gd name="connsiteX2" fmla="*/ 24536 w 142037"/>
                      <a:gd name="connsiteY2" fmla="*/ 123302 h 142039"/>
                      <a:gd name="connsiteX3" fmla="*/ 1755 w 142037"/>
                      <a:gd name="connsiteY3" fmla="*/ 61191 h 142039"/>
                      <a:gd name="connsiteX4" fmla="*/ 18737 w 142037"/>
                      <a:gd name="connsiteY4" fmla="*/ 24536 h 142039"/>
                      <a:gd name="connsiteX5" fmla="*/ 80844 w 142037"/>
                      <a:gd name="connsiteY5" fmla="*/ 1755 h 142039"/>
                      <a:gd name="connsiteX6" fmla="*/ 117499 w 142037"/>
                      <a:gd name="connsiteY6" fmla="*/ 18737 h 142039"/>
                      <a:gd name="connsiteX7" fmla="*/ 140280 w 142037"/>
                      <a:gd name="connsiteY7" fmla="*/ 80844 h 142039"/>
                      <a:gd name="connsiteX8" fmla="*/ 123302 w 142037"/>
                      <a:gd name="connsiteY8" fmla="*/ 117504 h 142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2037" h="142039">
                        <a:moveTo>
                          <a:pt x="123302" y="117504"/>
                        </a:moveTo>
                        <a:lnTo>
                          <a:pt x="61195" y="140284"/>
                        </a:lnTo>
                        <a:cubicBezTo>
                          <a:pt x="46384" y="145717"/>
                          <a:pt x="29969" y="138113"/>
                          <a:pt x="24536" y="123302"/>
                        </a:cubicBezTo>
                        <a:lnTo>
                          <a:pt x="1755" y="61191"/>
                        </a:lnTo>
                        <a:cubicBezTo>
                          <a:pt x="-3678" y="46379"/>
                          <a:pt x="3926" y="29969"/>
                          <a:pt x="18737" y="24536"/>
                        </a:cubicBezTo>
                        <a:lnTo>
                          <a:pt x="80844" y="1755"/>
                        </a:lnTo>
                        <a:cubicBezTo>
                          <a:pt x="95655" y="-3678"/>
                          <a:pt x="112066" y="3926"/>
                          <a:pt x="117499" y="18737"/>
                        </a:cubicBezTo>
                        <a:lnTo>
                          <a:pt x="140280" y="80844"/>
                        </a:lnTo>
                        <a:cubicBezTo>
                          <a:pt x="145717" y="95659"/>
                          <a:pt x="138113" y="112070"/>
                          <a:pt x="123302" y="117504"/>
                        </a:cubicBezTo>
                        <a:close/>
                      </a:path>
                    </a:pathLst>
                  </a:custGeom>
                  <a:solidFill>
                    <a:srgbClr val="E55C9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40" name="任意多边形: 形状 69"/>
                  <p:cNvSpPr/>
                  <p:nvPr/>
                </p:nvSpPr>
                <p:spPr>
                  <a:xfrm>
                    <a:off x="6710910" y="3061119"/>
                    <a:ext cx="167548" cy="190808"/>
                  </a:xfrm>
                  <a:custGeom>
                    <a:avLst/>
                    <a:gdLst>
                      <a:gd name="connsiteX0" fmla="*/ 167549 w 167548"/>
                      <a:gd name="connsiteY0" fmla="*/ 99379 h 190808"/>
                      <a:gd name="connsiteX1" fmla="*/ 115499 w 167548"/>
                      <a:gd name="connsiteY1" fmla="*/ 173047 h 190808"/>
                      <a:gd name="connsiteX2" fmla="*/ 41815 w 167548"/>
                      <a:gd name="connsiteY2" fmla="*/ 163280 h 190808"/>
                      <a:gd name="connsiteX3" fmla="*/ 2639 w 167548"/>
                      <a:gd name="connsiteY3" fmla="*/ 56477 h 190808"/>
                      <a:gd name="connsiteX4" fmla="*/ 52535 w 167548"/>
                      <a:gd name="connsiteY4" fmla="*/ 1383 h 190808"/>
                      <a:gd name="connsiteX5" fmla="*/ 139875 w 167548"/>
                      <a:gd name="connsiteY5" fmla="*/ 23921 h 190808"/>
                      <a:gd name="connsiteX6" fmla="*/ 167549 w 167548"/>
                      <a:gd name="connsiteY6" fmla="*/ 99379 h 190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548" h="190808">
                        <a:moveTo>
                          <a:pt x="167549" y="99379"/>
                        </a:moveTo>
                        <a:lnTo>
                          <a:pt x="115499" y="173047"/>
                        </a:lnTo>
                        <a:cubicBezTo>
                          <a:pt x="95976" y="200677"/>
                          <a:pt x="53463" y="195042"/>
                          <a:pt x="41815" y="163280"/>
                        </a:cubicBezTo>
                        <a:lnTo>
                          <a:pt x="2639" y="56477"/>
                        </a:lnTo>
                        <a:cubicBezTo>
                          <a:pt x="-9013" y="24715"/>
                          <a:pt x="19776" y="-7071"/>
                          <a:pt x="52535" y="1383"/>
                        </a:cubicBezTo>
                        <a:lnTo>
                          <a:pt x="139875" y="23921"/>
                        </a:lnTo>
                        <a:lnTo>
                          <a:pt x="167549" y="99379"/>
                        </a:lnTo>
                        <a:close/>
                      </a:path>
                    </a:pathLst>
                  </a:custGeom>
                  <a:solidFill>
                    <a:srgbClr val="E55C9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  <p:sp>
                <p:nvSpPr>
                  <p:cNvPr id="441" name="任意多边形: 形状 70"/>
                  <p:cNvSpPr/>
                  <p:nvPr/>
                </p:nvSpPr>
                <p:spPr>
                  <a:xfrm>
                    <a:off x="6949547" y="2957384"/>
                    <a:ext cx="167547" cy="190807"/>
                  </a:xfrm>
                  <a:custGeom>
                    <a:avLst/>
                    <a:gdLst>
                      <a:gd name="connsiteX0" fmla="*/ 27674 w 167547"/>
                      <a:gd name="connsiteY0" fmla="*/ 166887 h 190807"/>
                      <a:gd name="connsiteX1" fmla="*/ 115014 w 167547"/>
                      <a:gd name="connsiteY1" fmla="*/ 189425 h 190807"/>
                      <a:gd name="connsiteX2" fmla="*/ 164910 w 167547"/>
                      <a:gd name="connsiteY2" fmla="*/ 134331 h 190807"/>
                      <a:gd name="connsiteX3" fmla="*/ 125734 w 167547"/>
                      <a:gd name="connsiteY3" fmla="*/ 27528 h 190807"/>
                      <a:gd name="connsiteX4" fmla="*/ 52050 w 167547"/>
                      <a:gd name="connsiteY4" fmla="*/ 17761 h 190807"/>
                      <a:gd name="connsiteX5" fmla="*/ 0 w 167547"/>
                      <a:gd name="connsiteY5" fmla="*/ 91429 h 190807"/>
                      <a:gd name="connsiteX6" fmla="*/ 27674 w 167547"/>
                      <a:gd name="connsiteY6" fmla="*/ 166887 h 190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547" h="190807">
                        <a:moveTo>
                          <a:pt x="27674" y="166887"/>
                        </a:moveTo>
                        <a:lnTo>
                          <a:pt x="115014" y="189425"/>
                        </a:lnTo>
                        <a:cubicBezTo>
                          <a:pt x="147772" y="197879"/>
                          <a:pt x="176558" y="166093"/>
                          <a:pt x="164910" y="134331"/>
                        </a:cubicBezTo>
                        <a:lnTo>
                          <a:pt x="125734" y="27528"/>
                        </a:lnTo>
                        <a:cubicBezTo>
                          <a:pt x="114082" y="-4234"/>
                          <a:pt x="71572" y="-9869"/>
                          <a:pt x="52050" y="17761"/>
                        </a:cubicBezTo>
                        <a:lnTo>
                          <a:pt x="0" y="91429"/>
                        </a:lnTo>
                        <a:lnTo>
                          <a:pt x="27674" y="166887"/>
                        </a:lnTo>
                        <a:close/>
                      </a:path>
                    </a:pathLst>
                  </a:custGeom>
                  <a:solidFill>
                    <a:srgbClr val="E55C9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42" name="图形 2"/>
              <p:cNvGrpSpPr/>
              <p:nvPr/>
            </p:nvGrpSpPr>
            <p:grpSpPr>
              <a:xfrm>
                <a:off x="3022409" y="3012509"/>
                <a:ext cx="2985996" cy="3226726"/>
                <a:chOff x="3022409" y="3012509"/>
                <a:chExt cx="2985996" cy="3226726"/>
              </a:xfrm>
            </p:grpSpPr>
            <p:sp>
              <p:nvSpPr>
                <p:cNvPr id="443" name="任意多边形: 形状 32"/>
                <p:cNvSpPr/>
                <p:nvPr/>
              </p:nvSpPr>
              <p:spPr>
                <a:xfrm>
                  <a:off x="4238369" y="4234281"/>
                  <a:ext cx="1087898" cy="748432"/>
                </a:xfrm>
                <a:custGeom>
                  <a:avLst/>
                  <a:gdLst>
                    <a:gd name="connsiteX0" fmla="*/ 140559 w 1087898"/>
                    <a:gd name="connsiteY0" fmla="*/ 737090 h 748432"/>
                    <a:gd name="connsiteX1" fmla="*/ 110805 w 1087898"/>
                    <a:gd name="connsiteY1" fmla="*/ 490123 h 748432"/>
                    <a:gd name="connsiteX2" fmla="*/ 512561 w 1087898"/>
                    <a:gd name="connsiteY2" fmla="*/ 175151 h 748432"/>
                    <a:gd name="connsiteX3" fmla="*/ 1058963 w 1087898"/>
                    <a:gd name="connsiteY3" fmla="*/ 43781 h 748432"/>
                    <a:gd name="connsiteX4" fmla="*/ 640117 w 1087898"/>
                    <a:gd name="connsiteY4" fmla="*/ 497540 h 748432"/>
                    <a:gd name="connsiteX5" fmla="*/ 140559 w 1087898"/>
                    <a:gd name="connsiteY5" fmla="*/ 737090 h 748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7898" h="748432">
                      <a:moveTo>
                        <a:pt x="140559" y="737090"/>
                      </a:moveTo>
                      <a:cubicBezTo>
                        <a:pt x="-65126" y="794081"/>
                        <a:pt x="-18449" y="624572"/>
                        <a:pt x="110805" y="490123"/>
                      </a:cubicBezTo>
                      <a:cubicBezTo>
                        <a:pt x="235213" y="360777"/>
                        <a:pt x="354268" y="261174"/>
                        <a:pt x="512561" y="175151"/>
                      </a:cubicBezTo>
                      <a:cubicBezTo>
                        <a:pt x="607311" y="123660"/>
                        <a:pt x="954081" y="-90993"/>
                        <a:pt x="1058963" y="43781"/>
                      </a:cubicBezTo>
                      <a:cubicBezTo>
                        <a:pt x="1207121" y="234162"/>
                        <a:pt x="743257" y="427289"/>
                        <a:pt x="640117" y="497540"/>
                      </a:cubicBezTo>
                      <a:cubicBezTo>
                        <a:pt x="492726" y="597985"/>
                        <a:pt x="324844" y="686028"/>
                        <a:pt x="140559" y="737090"/>
                      </a:cubicBezTo>
                      <a:close/>
                    </a:path>
                  </a:pathLst>
                </a:custGeom>
                <a:solidFill>
                  <a:srgbClr val="ED9983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44" name="任意多边形: 形状 33"/>
                <p:cNvSpPr/>
                <p:nvPr/>
              </p:nvSpPr>
              <p:spPr>
                <a:xfrm>
                  <a:off x="4196764" y="3501398"/>
                  <a:ext cx="660510" cy="1531724"/>
                </a:xfrm>
                <a:custGeom>
                  <a:avLst/>
                  <a:gdLst>
                    <a:gd name="connsiteX0" fmla="*/ 572931 w 660510"/>
                    <a:gd name="connsiteY0" fmla="*/ 364565 h 1531724"/>
                    <a:gd name="connsiteX1" fmla="*/ 658172 w 660510"/>
                    <a:gd name="connsiteY1" fmla="*/ 284654 h 1531724"/>
                    <a:gd name="connsiteX2" fmla="*/ 587651 w 660510"/>
                    <a:gd name="connsiteY2" fmla="*/ 442658 h 1531724"/>
                    <a:gd name="connsiteX3" fmla="*/ 451293 w 660510"/>
                    <a:gd name="connsiteY3" fmla="*/ 808922 h 1531724"/>
                    <a:gd name="connsiteX4" fmla="*/ 374986 w 660510"/>
                    <a:gd name="connsiteY4" fmla="*/ 1257232 h 1531724"/>
                    <a:gd name="connsiteX5" fmla="*/ 238627 w 660510"/>
                    <a:gd name="connsiteY5" fmla="*/ 1504124 h 1531724"/>
                    <a:gd name="connsiteX6" fmla="*/ 526 w 660510"/>
                    <a:gd name="connsiteY6" fmla="*/ 1366782 h 1531724"/>
                    <a:gd name="connsiteX7" fmla="*/ 79020 w 660510"/>
                    <a:gd name="connsiteY7" fmla="*/ 1066419 h 1531724"/>
                    <a:gd name="connsiteX8" fmla="*/ 260694 w 660510"/>
                    <a:gd name="connsiteY8" fmla="*/ 625157 h 1531724"/>
                    <a:gd name="connsiteX9" fmla="*/ 377061 w 660510"/>
                    <a:gd name="connsiteY9" fmla="*/ 257758 h 1531724"/>
                    <a:gd name="connsiteX10" fmla="*/ 536502 w 660510"/>
                    <a:gd name="connsiteY10" fmla="*/ 9279 h 1531724"/>
                    <a:gd name="connsiteX11" fmla="*/ 578484 w 660510"/>
                    <a:gd name="connsiteY11" fmla="*/ 258044 h 1531724"/>
                    <a:gd name="connsiteX12" fmla="*/ 572931 w 660510"/>
                    <a:gd name="connsiteY12" fmla="*/ 364565 h 1531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0510" h="1531724">
                      <a:moveTo>
                        <a:pt x="572931" y="364565"/>
                      </a:moveTo>
                      <a:cubicBezTo>
                        <a:pt x="579007" y="370967"/>
                        <a:pt x="634959" y="242125"/>
                        <a:pt x="658172" y="284654"/>
                      </a:cubicBezTo>
                      <a:cubicBezTo>
                        <a:pt x="671491" y="309046"/>
                        <a:pt x="625211" y="400343"/>
                        <a:pt x="587651" y="442658"/>
                      </a:cubicBezTo>
                      <a:cubicBezTo>
                        <a:pt x="511928" y="528002"/>
                        <a:pt x="473982" y="649751"/>
                        <a:pt x="451293" y="808922"/>
                      </a:cubicBezTo>
                      <a:cubicBezTo>
                        <a:pt x="422920" y="1007641"/>
                        <a:pt x="412661" y="1083691"/>
                        <a:pt x="374986" y="1257232"/>
                      </a:cubicBezTo>
                      <a:cubicBezTo>
                        <a:pt x="345494" y="1392527"/>
                        <a:pt x="336616" y="1411732"/>
                        <a:pt x="238627" y="1504124"/>
                      </a:cubicBezTo>
                      <a:cubicBezTo>
                        <a:pt x="158550" y="1579578"/>
                        <a:pt x="6547" y="1489257"/>
                        <a:pt x="526" y="1366782"/>
                      </a:cubicBezTo>
                      <a:cubicBezTo>
                        <a:pt x="-3018" y="1294634"/>
                        <a:pt x="10067" y="1233991"/>
                        <a:pt x="79020" y="1066419"/>
                      </a:cubicBezTo>
                      <a:cubicBezTo>
                        <a:pt x="133547" y="933426"/>
                        <a:pt x="201734" y="755507"/>
                        <a:pt x="260694" y="625157"/>
                      </a:cubicBezTo>
                      <a:cubicBezTo>
                        <a:pt x="312577" y="510357"/>
                        <a:pt x="344402" y="383123"/>
                        <a:pt x="377061" y="257758"/>
                      </a:cubicBezTo>
                      <a:cubicBezTo>
                        <a:pt x="395020" y="188916"/>
                        <a:pt x="405164" y="-49677"/>
                        <a:pt x="536502" y="9279"/>
                      </a:cubicBezTo>
                      <a:cubicBezTo>
                        <a:pt x="588279" y="32524"/>
                        <a:pt x="625962" y="151368"/>
                        <a:pt x="578484" y="258044"/>
                      </a:cubicBezTo>
                      <a:cubicBezTo>
                        <a:pt x="563069" y="292663"/>
                        <a:pt x="546852" y="336954"/>
                        <a:pt x="572931" y="364565"/>
                      </a:cubicBezTo>
                      <a:close/>
                    </a:path>
                  </a:pathLst>
                </a:custGeom>
                <a:solidFill>
                  <a:srgbClr val="ED9983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45" name="任意多边形: 形状 34"/>
                <p:cNvSpPr/>
                <p:nvPr/>
              </p:nvSpPr>
              <p:spPr>
                <a:xfrm>
                  <a:off x="3354169" y="4896794"/>
                  <a:ext cx="2446357" cy="1319174"/>
                </a:xfrm>
                <a:custGeom>
                  <a:avLst/>
                  <a:gdLst>
                    <a:gd name="connsiteX0" fmla="*/ 1952716 w 2446357"/>
                    <a:gd name="connsiteY0" fmla="*/ 664519 h 1319174"/>
                    <a:gd name="connsiteX1" fmla="*/ 880832 w 2446357"/>
                    <a:gd name="connsiteY1" fmla="*/ 24272 h 1319174"/>
                    <a:gd name="connsiteX2" fmla="*/ 0 w 2446357"/>
                    <a:gd name="connsiteY2" fmla="*/ 1107201 h 1319174"/>
                    <a:gd name="connsiteX3" fmla="*/ 350790 w 2446357"/>
                    <a:gd name="connsiteY3" fmla="*/ 1107201 h 1319174"/>
                    <a:gd name="connsiteX4" fmla="*/ 928382 w 2446357"/>
                    <a:gd name="connsiteY4" fmla="*/ 667043 h 1319174"/>
                    <a:gd name="connsiteX5" fmla="*/ 2446358 w 2446357"/>
                    <a:gd name="connsiteY5" fmla="*/ 799389 h 1319174"/>
                    <a:gd name="connsiteX6" fmla="*/ 1952716 w 2446357"/>
                    <a:gd name="connsiteY6" fmla="*/ 664519 h 1319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46357" h="1319174">
                      <a:moveTo>
                        <a:pt x="1952716" y="664519"/>
                      </a:moveTo>
                      <a:cubicBezTo>
                        <a:pt x="1952716" y="664519"/>
                        <a:pt x="1063799" y="-149253"/>
                        <a:pt x="880832" y="24272"/>
                      </a:cubicBezTo>
                      <a:cubicBezTo>
                        <a:pt x="707557" y="188615"/>
                        <a:pt x="0" y="1107201"/>
                        <a:pt x="0" y="1107201"/>
                      </a:cubicBezTo>
                      <a:lnTo>
                        <a:pt x="350790" y="1107201"/>
                      </a:lnTo>
                      <a:cubicBezTo>
                        <a:pt x="350790" y="1107201"/>
                        <a:pt x="908903" y="895941"/>
                        <a:pt x="928382" y="667043"/>
                      </a:cubicBezTo>
                      <a:cubicBezTo>
                        <a:pt x="928382" y="667043"/>
                        <a:pt x="2284559" y="2041672"/>
                        <a:pt x="2446358" y="799389"/>
                      </a:cubicBezTo>
                      <a:lnTo>
                        <a:pt x="1952716" y="664519"/>
                      </a:lnTo>
                      <a:close/>
                    </a:path>
                  </a:pathLst>
                </a:custGeom>
                <a:solidFill>
                  <a:srgbClr val="ED9983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46" name="任意多边形: 形状 35"/>
                <p:cNvSpPr/>
                <p:nvPr/>
              </p:nvSpPr>
              <p:spPr>
                <a:xfrm>
                  <a:off x="3304639" y="5537648"/>
                  <a:ext cx="728757" cy="556044"/>
                </a:xfrm>
                <a:custGeom>
                  <a:avLst/>
                  <a:gdLst>
                    <a:gd name="connsiteX0" fmla="*/ 0 w 728757"/>
                    <a:gd name="connsiteY0" fmla="*/ 516327 h 556044"/>
                    <a:gd name="connsiteX1" fmla="*/ 414270 w 728757"/>
                    <a:gd name="connsiteY1" fmla="*/ 0 h 556044"/>
                    <a:gd name="connsiteX2" fmla="*/ 728758 w 728757"/>
                    <a:gd name="connsiteY2" fmla="*/ 304086 h 556044"/>
                    <a:gd name="connsiteX3" fmla="*/ 212927 w 728757"/>
                    <a:gd name="connsiteY3" fmla="*/ 554911 h 556044"/>
                    <a:gd name="connsiteX4" fmla="*/ 0 w 728757"/>
                    <a:gd name="connsiteY4" fmla="*/ 516327 h 556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8757" h="556044">
                      <a:moveTo>
                        <a:pt x="0" y="516327"/>
                      </a:moveTo>
                      <a:lnTo>
                        <a:pt x="414270" y="0"/>
                      </a:lnTo>
                      <a:lnTo>
                        <a:pt x="728758" y="304086"/>
                      </a:lnTo>
                      <a:cubicBezTo>
                        <a:pt x="728758" y="304086"/>
                        <a:pt x="331653" y="575687"/>
                        <a:pt x="212927" y="554911"/>
                      </a:cubicBezTo>
                      <a:cubicBezTo>
                        <a:pt x="94202" y="534134"/>
                        <a:pt x="0" y="516327"/>
                        <a:pt x="0" y="516327"/>
                      </a:cubicBezTo>
                      <a:close/>
                    </a:path>
                  </a:pathLst>
                </a:custGeom>
                <a:solidFill>
                  <a:srgbClr val="E1EFFA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47" name="任意多边形: 形状 36"/>
                <p:cNvSpPr/>
                <p:nvPr/>
              </p:nvSpPr>
              <p:spPr>
                <a:xfrm>
                  <a:off x="4416976" y="5056207"/>
                  <a:ext cx="1385877" cy="1183028"/>
                </a:xfrm>
                <a:custGeom>
                  <a:avLst/>
                  <a:gdLst>
                    <a:gd name="connsiteX0" fmla="*/ 251198 w 1385877"/>
                    <a:gd name="connsiteY0" fmla="*/ 0 h 1183028"/>
                    <a:gd name="connsiteX1" fmla="*/ 0 w 1385877"/>
                    <a:gd name="connsiteY1" fmla="*/ 649954 h 1183028"/>
                    <a:gd name="connsiteX2" fmla="*/ 968661 w 1385877"/>
                    <a:gd name="connsiteY2" fmla="*/ 1183029 h 1183028"/>
                    <a:gd name="connsiteX3" fmla="*/ 1384773 w 1385877"/>
                    <a:gd name="connsiteY3" fmla="*/ 617851 h 1183028"/>
                    <a:gd name="connsiteX4" fmla="*/ 911130 w 1385877"/>
                    <a:gd name="connsiteY4" fmla="*/ 472416 h 1183028"/>
                    <a:gd name="connsiteX5" fmla="*/ 251198 w 1385877"/>
                    <a:gd name="connsiteY5" fmla="*/ 0 h 11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5877" h="1183028">
                      <a:moveTo>
                        <a:pt x="251198" y="0"/>
                      </a:moveTo>
                      <a:cubicBezTo>
                        <a:pt x="251198" y="0"/>
                        <a:pt x="384786" y="173073"/>
                        <a:pt x="0" y="649954"/>
                      </a:cubicBezTo>
                      <a:cubicBezTo>
                        <a:pt x="0" y="649954"/>
                        <a:pt x="466666" y="1183029"/>
                        <a:pt x="968661" y="1183029"/>
                      </a:cubicBezTo>
                      <a:cubicBezTo>
                        <a:pt x="1428326" y="1183029"/>
                        <a:pt x="1384773" y="617851"/>
                        <a:pt x="1384773" y="617851"/>
                      </a:cubicBezTo>
                      <a:cubicBezTo>
                        <a:pt x="1384773" y="617851"/>
                        <a:pt x="1154513" y="597075"/>
                        <a:pt x="911130" y="472416"/>
                      </a:cubicBezTo>
                      <a:cubicBezTo>
                        <a:pt x="651915" y="244860"/>
                        <a:pt x="251198" y="0"/>
                        <a:pt x="251198" y="0"/>
                      </a:cubicBezTo>
                      <a:close/>
                    </a:path>
                  </a:pathLst>
                </a:custGeom>
                <a:solidFill>
                  <a:srgbClr val="203D51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grpSp>
              <p:nvGrpSpPr>
                <p:cNvPr id="448" name="图形 2"/>
                <p:cNvGrpSpPr/>
                <p:nvPr/>
              </p:nvGrpSpPr>
              <p:grpSpPr>
                <a:xfrm>
                  <a:off x="3022409" y="5898296"/>
                  <a:ext cx="751109" cy="325909"/>
                  <a:chOff x="3022409" y="5898296"/>
                  <a:chExt cx="751109" cy="325909"/>
                </a:xfrm>
              </p:grpSpPr>
              <p:grpSp>
                <p:nvGrpSpPr>
                  <p:cNvPr id="449" name="图形 2"/>
                  <p:cNvGrpSpPr/>
                  <p:nvPr/>
                </p:nvGrpSpPr>
                <p:grpSpPr>
                  <a:xfrm>
                    <a:off x="3022409" y="6005953"/>
                    <a:ext cx="751109" cy="218253"/>
                    <a:chOff x="3022409" y="6005953"/>
                    <a:chExt cx="751109" cy="218253"/>
                  </a:xfrm>
                </p:grpSpPr>
                <p:sp>
                  <p:nvSpPr>
                    <p:cNvPr id="450" name="任意多边形: 形状 62"/>
                    <p:cNvSpPr/>
                    <p:nvPr/>
                  </p:nvSpPr>
                  <p:spPr>
                    <a:xfrm>
                      <a:off x="3022409" y="6149284"/>
                      <a:ext cx="751105" cy="74922"/>
                    </a:xfrm>
                    <a:custGeom>
                      <a:avLst/>
                      <a:gdLst>
                        <a:gd name="connsiteX0" fmla="*/ 0 w 751105"/>
                        <a:gd name="connsiteY0" fmla="*/ 0 h 74922"/>
                        <a:gd name="connsiteX1" fmla="*/ 751106 w 751105"/>
                        <a:gd name="connsiteY1" fmla="*/ 0 h 74922"/>
                        <a:gd name="connsiteX2" fmla="*/ 751106 w 751105"/>
                        <a:gd name="connsiteY2" fmla="*/ 74922 h 74922"/>
                        <a:gd name="connsiteX3" fmla="*/ 0 w 751105"/>
                        <a:gd name="connsiteY3" fmla="*/ 74922 h 749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51105" h="74922">
                          <a:moveTo>
                            <a:pt x="0" y="0"/>
                          </a:moveTo>
                          <a:lnTo>
                            <a:pt x="751106" y="0"/>
                          </a:lnTo>
                          <a:lnTo>
                            <a:pt x="751106" y="74922"/>
                          </a:lnTo>
                          <a:lnTo>
                            <a:pt x="0" y="74922"/>
                          </a:lnTo>
                          <a:close/>
                        </a:path>
                      </a:pathLst>
                    </a:custGeom>
                    <a:solidFill>
                      <a:srgbClr val="E1EFFA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51" name="任意多边形: 形状 63"/>
                    <p:cNvSpPr/>
                    <p:nvPr/>
                  </p:nvSpPr>
                  <p:spPr>
                    <a:xfrm>
                      <a:off x="3022409" y="6005953"/>
                      <a:ext cx="162837" cy="143327"/>
                    </a:xfrm>
                    <a:custGeom>
                      <a:avLst/>
                      <a:gdLst>
                        <a:gd name="connsiteX0" fmla="*/ 162838 w 162837"/>
                        <a:gd name="connsiteY0" fmla="*/ 0 h 143327"/>
                        <a:gd name="connsiteX1" fmla="*/ 143327 w 162837"/>
                        <a:gd name="connsiteY1" fmla="*/ 0 h 143327"/>
                        <a:gd name="connsiteX2" fmla="*/ 0 w 162837"/>
                        <a:gd name="connsiteY2" fmla="*/ 143327 h 143327"/>
                        <a:gd name="connsiteX3" fmla="*/ 0 w 162837"/>
                        <a:gd name="connsiteY3" fmla="*/ 143327 h 143327"/>
                        <a:gd name="connsiteX4" fmla="*/ 162838 w 162837"/>
                        <a:gd name="connsiteY4" fmla="*/ 143327 h 143327"/>
                        <a:gd name="connsiteX5" fmla="*/ 162838 w 162837"/>
                        <a:gd name="connsiteY5" fmla="*/ 0 h 143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2837" h="143327">
                          <a:moveTo>
                            <a:pt x="162838" y="0"/>
                          </a:moveTo>
                          <a:lnTo>
                            <a:pt x="143327" y="0"/>
                          </a:lnTo>
                          <a:cubicBezTo>
                            <a:pt x="64171" y="0"/>
                            <a:pt x="0" y="64171"/>
                            <a:pt x="0" y="143327"/>
                          </a:cubicBezTo>
                          <a:lnTo>
                            <a:pt x="0" y="143327"/>
                          </a:lnTo>
                          <a:lnTo>
                            <a:pt x="162838" y="143327"/>
                          </a:lnTo>
                          <a:lnTo>
                            <a:pt x="162838" y="0"/>
                          </a:lnTo>
                          <a:close/>
                        </a:path>
                      </a:pathLst>
                    </a:custGeom>
                    <a:solidFill>
                      <a:srgbClr val="E1EFFA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52" name="任意多边形: 形状 64"/>
                    <p:cNvSpPr/>
                    <p:nvPr/>
                  </p:nvSpPr>
                  <p:spPr>
                    <a:xfrm>
                      <a:off x="3185247" y="6005953"/>
                      <a:ext cx="588268" cy="143331"/>
                    </a:xfrm>
                    <a:custGeom>
                      <a:avLst/>
                      <a:gdLst>
                        <a:gd name="connsiteX0" fmla="*/ 0 w 588268"/>
                        <a:gd name="connsiteY0" fmla="*/ 0 h 143331"/>
                        <a:gd name="connsiteX1" fmla="*/ 568758 w 588268"/>
                        <a:gd name="connsiteY1" fmla="*/ 0 h 143331"/>
                        <a:gd name="connsiteX2" fmla="*/ 588268 w 588268"/>
                        <a:gd name="connsiteY2" fmla="*/ 19510 h 143331"/>
                        <a:gd name="connsiteX3" fmla="*/ 588268 w 588268"/>
                        <a:gd name="connsiteY3" fmla="*/ 143331 h 143331"/>
                        <a:gd name="connsiteX4" fmla="*/ 0 w 588268"/>
                        <a:gd name="connsiteY4" fmla="*/ 143331 h 143331"/>
                        <a:gd name="connsiteX5" fmla="*/ 0 w 588268"/>
                        <a:gd name="connsiteY5" fmla="*/ 0 h 143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88268" h="143331">
                          <a:moveTo>
                            <a:pt x="0" y="0"/>
                          </a:moveTo>
                          <a:lnTo>
                            <a:pt x="568758" y="0"/>
                          </a:lnTo>
                          <a:cubicBezTo>
                            <a:pt x="579533" y="0"/>
                            <a:pt x="588268" y="8735"/>
                            <a:pt x="588268" y="19510"/>
                          </a:cubicBezTo>
                          <a:lnTo>
                            <a:pt x="588268" y="143331"/>
                          </a:lnTo>
                          <a:lnTo>
                            <a:pt x="0" y="14333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25D34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53" name="任意多边形: 形状 65"/>
                    <p:cNvSpPr/>
                    <p:nvPr/>
                  </p:nvSpPr>
                  <p:spPr>
                    <a:xfrm>
                      <a:off x="3610681" y="6005953"/>
                      <a:ext cx="162837" cy="143327"/>
                    </a:xfrm>
                    <a:custGeom>
                      <a:avLst/>
                      <a:gdLst>
                        <a:gd name="connsiteX0" fmla="*/ 143327 w 162837"/>
                        <a:gd name="connsiteY0" fmla="*/ 0 h 143327"/>
                        <a:gd name="connsiteX1" fmla="*/ 143327 w 162837"/>
                        <a:gd name="connsiteY1" fmla="*/ 0 h 143327"/>
                        <a:gd name="connsiteX2" fmla="*/ 0 w 162837"/>
                        <a:gd name="connsiteY2" fmla="*/ 143327 h 143327"/>
                        <a:gd name="connsiteX3" fmla="*/ 0 w 162837"/>
                        <a:gd name="connsiteY3" fmla="*/ 143327 h 143327"/>
                        <a:gd name="connsiteX4" fmla="*/ 162838 w 162837"/>
                        <a:gd name="connsiteY4" fmla="*/ 143327 h 143327"/>
                        <a:gd name="connsiteX5" fmla="*/ 162838 w 162837"/>
                        <a:gd name="connsiteY5" fmla="*/ 19506 h 143327"/>
                        <a:gd name="connsiteX6" fmla="*/ 143327 w 162837"/>
                        <a:gd name="connsiteY6" fmla="*/ 0 h 143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837" h="143327">
                          <a:moveTo>
                            <a:pt x="143327" y="0"/>
                          </a:moveTo>
                          <a:lnTo>
                            <a:pt x="143327" y="0"/>
                          </a:lnTo>
                          <a:cubicBezTo>
                            <a:pt x="64171" y="0"/>
                            <a:pt x="0" y="64171"/>
                            <a:pt x="0" y="143327"/>
                          </a:cubicBezTo>
                          <a:lnTo>
                            <a:pt x="0" y="143327"/>
                          </a:lnTo>
                          <a:lnTo>
                            <a:pt x="162838" y="143327"/>
                          </a:lnTo>
                          <a:lnTo>
                            <a:pt x="162838" y="19506"/>
                          </a:lnTo>
                          <a:cubicBezTo>
                            <a:pt x="162834" y="8735"/>
                            <a:pt x="154103" y="0"/>
                            <a:pt x="14332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54" name="任意多边形: 形状 61"/>
                  <p:cNvSpPr/>
                  <p:nvPr/>
                </p:nvSpPr>
                <p:spPr>
                  <a:xfrm>
                    <a:off x="3241651" y="5898296"/>
                    <a:ext cx="191148" cy="221297"/>
                  </a:xfrm>
                  <a:custGeom>
                    <a:avLst/>
                    <a:gdLst>
                      <a:gd name="connsiteX0" fmla="*/ 0 w 191148"/>
                      <a:gd name="connsiteY0" fmla="*/ 169831 h 221297"/>
                      <a:gd name="connsiteX1" fmla="*/ 169831 w 191148"/>
                      <a:gd name="connsiteY1" fmla="*/ 0 h 221297"/>
                      <a:gd name="connsiteX2" fmla="*/ 169831 w 191148"/>
                      <a:gd name="connsiteY2" fmla="*/ 0 h 221297"/>
                      <a:gd name="connsiteX3" fmla="*/ 169831 w 191148"/>
                      <a:gd name="connsiteY3" fmla="*/ 102933 h 221297"/>
                      <a:gd name="connsiteX4" fmla="*/ 51467 w 191148"/>
                      <a:gd name="connsiteY4" fmla="*/ 221297 h 221297"/>
                      <a:gd name="connsiteX5" fmla="*/ 0 w 191148"/>
                      <a:gd name="connsiteY5" fmla="*/ 169831 h 221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148" h="221297">
                        <a:moveTo>
                          <a:pt x="0" y="169831"/>
                        </a:moveTo>
                        <a:lnTo>
                          <a:pt x="169831" y="0"/>
                        </a:lnTo>
                        <a:lnTo>
                          <a:pt x="169831" y="0"/>
                        </a:lnTo>
                        <a:cubicBezTo>
                          <a:pt x="198255" y="28424"/>
                          <a:pt x="198255" y="74509"/>
                          <a:pt x="169831" y="102933"/>
                        </a:cubicBezTo>
                        <a:lnTo>
                          <a:pt x="51467" y="221297"/>
                        </a:lnTo>
                        <a:lnTo>
                          <a:pt x="0" y="169831"/>
                        </a:lnTo>
                        <a:close/>
                      </a:path>
                    </a:pathLst>
                  </a:custGeom>
                  <a:solidFill>
                    <a:srgbClr val="E25D34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455" name="任意多边形: 形状 38"/>
                <p:cNvSpPr/>
                <p:nvPr/>
              </p:nvSpPr>
              <p:spPr>
                <a:xfrm>
                  <a:off x="4675013" y="4198878"/>
                  <a:ext cx="687348" cy="601884"/>
                </a:xfrm>
                <a:custGeom>
                  <a:avLst/>
                  <a:gdLst>
                    <a:gd name="connsiteX0" fmla="*/ 0 w 687348"/>
                    <a:gd name="connsiteY0" fmla="*/ 215538 h 601884"/>
                    <a:gd name="connsiteX1" fmla="*/ 136731 w 687348"/>
                    <a:gd name="connsiteY1" fmla="*/ 601884 h 601884"/>
                    <a:gd name="connsiteX2" fmla="*/ 645914 w 687348"/>
                    <a:gd name="connsiteY2" fmla="*/ 42989 h 601884"/>
                    <a:gd name="connsiteX3" fmla="*/ 0 w 687348"/>
                    <a:gd name="connsiteY3" fmla="*/ 215538 h 601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7348" h="601884">
                      <a:moveTo>
                        <a:pt x="0" y="215538"/>
                      </a:moveTo>
                      <a:cubicBezTo>
                        <a:pt x="0" y="215538"/>
                        <a:pt x="194131" y="360294"/>
                        <a:pt x="136731" y="601884"/>
                      </a:cubicBezTo>
                      <a:cubicBezTo>
                        <a:pt x="136731" y="601884"/>
                        <a:pt x="866144" y="365212"/>
                        <a:pt x="645914" y="42989"/>
                      </a:cubicBezTo>
                      <a:cubicBezTo>
                        <a:pt x="537539" y="-115574"/>
                        <a:pt x="0" y="215538"/>
                        <a:pt x="0" y="215538"/>
                      </a:cubicBezTo>
                      <a:close/>
                    </a:path>
                  </a:pathLst>
                </a:custGeom>
                <a:solidFill>
                  <a:srgbClr val="DDB44E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56" name="任意多边形: 形状 39"/>
                <p:cNvSpPr/>
                <p:nvPr/>
              </p:nvSpPr>
              <p:spPr>
                <a:xfrm>
                  <a:off x="4893841" y="4053168"/>
                  <a:ext cx="1114565" cy="1652902"/>
                </a:xfrm>
                <a:custGeom>
                  <a:avLst/>
                  <a:gdLst>
                    <a:gd name="connsiteX0" fmla="*/ 10688 w 1114565"/>
                    <a:gd name="connsiteY0" fmla="*/ 575680 h 1652902"/>
                    <a:gd name="connsiteX1" fmla="*/ 282036 w 1114565"/>
                    <a:gd name="connsiteY1" fmla="*/ 57183 h 1652902"/>
                    <a:gd name="connsiteX2" fmla="*/ 942126 w 1114565"/>
                    <a:gd name="connsiteY2" fmla="*/ 307702 h 1652902"/>
                    <a:gd name="connsiteX3" fmla="*/ 1111651 w 1114565"/>
                    <a:gd name="connsiteY3" fmla="*/ 1643016 h 1652902"/>
                    <a:gd name="connsiteX4" fmla="*/ 156302 w 1114565"/>
                    <a:gd name="connsiteY4" fmla="*/ 1640948 h 1652902"/>
                    <a:gd name="connsiteX5" fmla="*/ 10204 w 1114565"/>
                    <a:gd name="connsiteY5" fmla="*/ 872650 h 1652902"/>
                    <a:gd name="connsiteX6" fmla="*/ 10688 w 1114565"/>
                    <a:gd name="connsiteY6" fmla="*/ 575680 h 1652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4565" h="1652902">
                      <a:moveTo>
                        <a:pt x="10688" y="575680"/>
                      </a:moveTo>
                      <a:cubicBezTo>
                        <a:pt x="23607" y="371214"/>
                        <a:pt x="199153" y="98260"/>
                        <a:pt x="282036" y="57183"/>
                      </a:cubicBezTo>
                      <a:cubicBezTo>
                        <a:pt x="521105" y="-61296"/>
                        <a:pt x="796477" y="-4007"/>
                        <a:pt x="942126" y="307702"/>
                      </a:cubicBezTo>
                      <a:cubicBezTo>
                        <a:pt x="1090228" y="624662"/>
                        <a:pt x="1125983" y="1340974"/>
                        <a:pt x="1111651" y="1643016"/>
                      </a:cubicBezTo>
                      <a:cubicBezTo>
                        <a:pt x="891239" y="1670960"/>
                        <a:pt x="382132" y="1629602"/>
                        <a:pt x="156302" y="1640948"/>
                      </a:cubicBezTo>
                      <a:cubicBezTo>
                        <a:pt x="197827" y="1342800"/>
                        <a:pt x="68616" y="1176116"/>
                        <a:pt x="10204" y="872650"/>
                      </a:cubicBezTo>
                      <a:cubicBezTo>
                        <a:pt x="-9354" y="771046"/>
                        <a:pt x="4033" y="681987"/>
                        <a:pt x="10688" y="575680"/>
                      </a:cubicBezTo>
                      <a:close/>
                    </a:path>
                  </a:pathLst>
                </a:custGeom>
                <a:solidFill>
                  <a:srgbClr val="FFD55C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57" name="任意多边形: 形状 40"/>
                <p:cNvSpPr/>
                <p:nvPr/>
              </p:nvSpPr>
              <p:spPr>
                <a:xfrm>
                  <a:off x="4799405" y="3379148"/>
                  <a:ext cx="692805" cy="871525"/>
                </a:xfrm>
                <a:custGeom>
                  <a:avLst/>
                  <a:gdLst>
                    <a:gd name="connsiteX0" fmla="*/ 0 w 692805"/>
                    <a:gd name="connsiteY0" fmla="*/ 170096 h 871525"/>
                    <a:gd name="connsiteX1" fmla="*/ 320112 w 692805"/>
                    <a:gd name="connsiteY1" fmla="*/ 0 h 871525"/>
                    <a:gd name="connsiteX2" fmla="*/ 692805 w 692805"/>
                    <a:gd name="connsiteY2" fmla="*/ 701421 h 871525"/>
                    <a:gd name="connsiteX3" fmla="*/ 372741 w 692805"/>
                    <a:gd name="connsiteY3" fmla="*/ 871526 h 87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805" h="871525">
                      <a:moveTo>
                        <a:pt x="0" y="170096"/>
                      </a:moveTo>
                      <a:lnTo>
                        <a:pt x="320112" y="0"/>
                      </a:lnTo>
                      <a:lnTo>
                        <a:pt x="692805" y="701421"/>
                      </a:lnTo>
                      <a:lnTo>
                        <a:pt x="372741" y="871526"/>
                      </a:lnTo>
                      <a:close/>
                    </a:path>
                  </a:pathLst>
                </a:custGeom>
                <a:solidFill>
                  <a:srgbClr val="ED9983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58" name="任意多边形: 形状 41"/>
                <p:cNvSpPr/>
                <p:nvPr/>
              </p:nvSpPr>
              <p:spPr>
                <a:xfrm>
                  <a:off x="5092994" y="4036883"/>
                  <a:ext cx="400300" cy="323986"/>
                </a:xfrm>
                <a:custGeom>
                  <a:avLst/>
                  <a:gdLst>
                    <a:gd name="connsiteX0" fmla="*/ 10247 w 400300"/>
                    <a:gd name="connsiteY0" fmla="*/ 297888 h 323986"/>
                    <a:gd name="connsiteX1" fmla="*/ 263199 w 400300"/>
                    <a:gd name="connsiteY1" fmla="*/ 250120 h 323986"/>
                    <a:gd name="connsiteX2" fmla="*/ 390040 w 400300"/>
                    <a:gd name="connsiteY2" fmla="*/ 26072 h 323986"/>
                    <a:gd name="connsiteX3" fmla="*/ 137096 w 400300"/>
                    <a:gd name="connsiteY3" fmla="*/ 73872 h 323986"/>
                    <a:gd name="connsiteX4" fmla="*/ 10247 w 400300"/>
                    <a:gd name="connsiteY4" fmla="*/ 297888 h 323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300" h="323986">
                      <a:moveTo>
                        <a:pt x="10247" y="297888"/>
                      </a:moveTo>
                      <a:cubicBezTo>
                        <a:pt x="45105" y="346589"/>
                        <a:pt x="158365" y="325146"/>
                        <a:pt x="263199" y="250120"/>
                      </a:cubicBezTo>
                      <a:cubicBezTo>
                        <a:pt x="368137" y="175043"/>
                        <a:pt x="424878" y="74741"/>
                        <a:pt x="390040" y="26072"/>
                      </a:cubicBezTo>
                      <a:cubicBezTo>
                        <a:pt x="355234" y="-22576"/>
                        <a:pt x="241966" y="-1177"/>
                        <a:pt x="137096" y="73872"/>
                      </a:cubicBezTo>
                      <a:cubicBezTo>
                        <a:pt x="32226" y="148917"/>
                        <a:pt x="-24575" y="249207"/>
                        <a:pt x="10247" y="297888"/>
                      </a:cubicBezTo>
                      <a:close/>
                    </a:path>
                  </a:pathLst>
                </a:custGeom>
                <a:solidFill>
                  <a:srgbClr val="ED9983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59" name="任意多边形: 形状 42"/>
                <p:cNvSpPr/>
                <p:nvPr/>
              </p:nvSpPr>
              <p:spPr>
                <a:xfrm>
                  <a:off x="3559135" y="4896794"/>
                  <a:ext cx="2446357" cy="1324432"/>
                </a:xfrm>
                <a:custGeom>
                  <a:avLst/>
                  <a:gdLst>
                    <a:gd name="connsiteX0" fmla="*/ 1952720 w 2446357"/>
                    <a:gd name="connsiteY0" fmla="*/ 664519 h 1324432"/>
                    <a:gd name="connsiteX1" fmla="*/ 880837 w 2446357"/>
                    <a:gd name="connsiteY1" fmla="*/ 24272 h 1324432"/>
                    <a:gd name="connsiteX2" fmla="*/ 0 w 2446357"/>
                    <a:gd name="connsiteY2" fmla="*/ 1107201 h 1324432"/>
                    <a:gd name="connsiteX3" fmla="*/ 350790 w 2446357"/>
                    <a:gd name="connsiteY3" fmla="*/ 1107201 h 1324432"/>
                    <a:gd name="connsiteX4" fmla="*/ 928382 w 2446357"/>
                    <a:gd name="connsiteY4" fmla="*/ 667043 h 1324432"/>
                    <a:gd name="connsiteX5" fmla="*/ 2446357 w 2446357"/>
                    <a:gd name="connsiteY5" fmla="*/ 799389 h 1324432"/>
                    <a:gd name="connsiteX6" fmla="*/ 1952720 w 2446357"/>
                    <a:gd name="connsiteY6" fmla="*/ 664519 h 132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46357" h="1324432">
                      <a:moveTo>
                        <a:pt x="1952720" y="664519"/>
                      </a:moveTo>
                      <a:cubicBezTo>
                        <a:pt x="1952720" y="664519"/>
                        <a:pt x="1063804" y="-149253"/>
                        <a:pt x="880837" y="24272"/>
                      </a:cubicBezTo>
                      <a:cubicBezTo>
                        <a:pt x="649427" y="243752"/>
                        <a:pt x="653629" y="258635"/>
                        <a:pt x="0" y="1107201"/>
                      </a:cubicBezTo>
                      <a:lnTo>
                        <a:pt x="350790" y="1107201"/>
                      </a:lnTo>
                      <a:cubicBezTo>
                        <a:pt x="350790" y="1107201"/>
                        <a:pt x="908904" y="895941"/>
                        <a:pt x="928382" y="667043"/>
                      </a:cubicBezTo>
                      <a:cubicBezTo>
                        <a:pt x="928382" y="667043"/>
                        <a:pt x="2294640" y="2053542"/>
                        <a:pt x="2446357" y="799389"/>
                      </a:cubicBezTo>
                      <a:lnTo>
                        <a:pt x="1952720" y="664519"/>
                      </a:lnTo>
                      <a:close/>
                    </a:path>
                  </a:pathLst>
                </a:custGeom>
                <a:solidFill>
                  <a:srgbClr val="F7BC9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grpSp>
              <p:nvGrpSpPr>
                <p:cNvPr id="460" name="图形 2"/>
                <p:cNvGrpSpPr/>
                <p:nvPr/>
              </p:nvGrpSpPr>
              <p:grpSpPr>
                <a:xfrm>
                  <a:off x="4384097" y="3012509"/>
                  <a:ext cx="1042132" cy="1214567"/>
                  <a:chOff x="4384097" y="3012509"/>
                  <a:chExt cx="1042132" cy="1214567"/>
                </a:xfrm>
              </p:grpSpPr>
              <p:grpSp>
                <p:nvGrpSpPr>
                  <p:cNvPr id="461" name="图形 2"/>
                  <p:cNvGrpSpPr/>
                  <p:nvPr/>
                </p:nvGrpSpPr>
                <p:grpSpPr>
                  <a:xfrm>
                    <a:off x="4489086" y="3066745"/>
                    <a:ext cx="906354" cy="1160330"/>
                    <a:chOff x="4489086" y="3066745"/>
                    <a:chExt cx="906354" cy="1160330"/>
                  </a:xfrm>
                </p:grpSpPr>
                <p:sp>
                  <p:nvSpPr>
                    <p:cNvPr id="462" name="任意多边形: 形状 58"/>
                    <p:cNvSpPr/>
                    <p:nvPr/>
                  </p:nvSpPr>
                  <p:spPr>
                    <a:xfrm>
                      <a:off x="4489086" y="3066745"/>
                      <a:ext cx="906354" cy="1160330"/>
                    </a:xfrm>
                    <a:custGeom>
                      <a:avLst/>
                      <a:gdLst>
                        <a:gd name="connsiteX0" fmla="*/ 333235 w 906354"/>
                        <a:gd name="connsiteY0" fmla="*/ 25716 h 1160330"/>
                        <a:gd name="connsiteX1" fmla="*/ 291722 w 906354"/>
                        <a:gd name="connsiteY1" fmla="*/ 1037906 h 1160330"/>
                        <a:gd name="connsiteX2" fmla="*/ 588731 w 906354"/>
                        <a:gd name="connsiteY2" fmla="*/ 1148865 h 1160330"/>
                        <a:gd name="connsiteX3" fmla="*/ 813465 w 906354"/>
                        <a:gd name="connsiteY3" fmla="*/ 866631 h 1160330"/>
                        <a:gd name="connsiteX4" fmla="*/ 874143 w 906354"/>
                        <a:gd name="connsiteY4" fmla="*/ 299734 h 1160330"/>
                        <a:gd name="connsiteX5" fmla="*/ 333235 w 906354"/>
                        <a:gd name="connsiteY5" fmla="*/ 25716 h 11603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6354" h="1160330">
                          <a:moveTo>
                            <a:pt x="333235" y="25716"/>
                          </a:moveTo>
                          <a:cubicBezTo>
                            <a:pt x="-166784" y="207889"/>
                            <a:pt x="-39332" y="769722"/>
                            <a:pt x="291722" y="1037906"/>
                          </a:cubicBezTo>
                          <a:cubicBezTo>
                            <a:pt x="384507" y="1112971"/>
                            <a:pt x="535315" y="1189972"/>
                            <a:pt x="588731" y="1148865"/>
                          </a:cubicBezTo>
                          <a:cubicBezTo>
                            <a:pt x="694966" y="1066807"/>
                            <a:pt x="754740" y="966849"/>
                            <a:pt x="813465" y="866631"/>
                          </a:cubicBezTo>
                          <a:cubicBezTo>
                            <a:pt x="924975" y="676528"/>
                            <a:pt x="923800" y="502915"/>
                            <a:pt x="874143" y="299734"/>
                          </a:cubicBezTo>
                          <a:cubicBezTo>
                            <a:pt x="816192" y="63113"/>
                            <a:pt x="557604" y="-56072"/>
                            <a:pt x="333235" y="25716"/>
                          </a:cubicBezTo>
                          <a:close/>
                        </a:path>
                      </a:pathLst>
                    </a:custGeom>
                    <a:solidFill>
                      <a:srgbClr val="ED9983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63" name="任意多边形: 形状 59"/>
                    <p:cNvSpPr/>
                    <p:nvPr/>
                  </p:nvSpPr>
                  <p:spPr>
                    <a:xfrm>
                      <a:off x="4798935" y="3965686"/>
                      <a:ext cx="203054" cy="147216"/>
                    </a:xfrm>
                    <a:custGeom>
                      <a:avLst/>
                      <a:gdLst>
                        <a:gd name="connsiteX0" fmla="*/ 172908 w 203054"/>
                        <a:gd name="connsiteY0" fmla="*/ 0 h 147216"/>
                        <a:gd name="connsiteX1" fmla="*/ 48841 w 203054"/>
                        <a:gd name="connsiteY1" fmla="*/ 147217 h 147216"/>
                        <a:gd name="connsiteX2" fmla="*/ 172908 w 203054"/>
                        <a:gd name="connsiteY2" fmla="*/ 0 h 1472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3054" h="147216">
                          <a:moveTo>
                            <a:pt x="172908" y="0"/>
                          </a:moveTo>
                          <a:cubicBezTo>
                            <a:pt x="172908" y="0"/>
                            <a:pt x="-111076" y="82740"/>
                            <a:pt x="48841" y="147217"/>
                          </a:cubicBezTo>
                          <a:cubicBezTo>
                            <a:pt x="48841" y="147213"/>
                            <a:pt x="284890" y="76637"/>
                            <a:pt x="172908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64" name="任意多边形: 形状 57"/>
                  <p:cNvSpPr/>
                  <p:nvPr/>
                </p:nvSpPr>
                <p:spPr>
                  <a:xfrm>
                    <a:off x="4384097" y="3012509"/>
                    <a:ext cx="1042132" cy="809722"/>
                  </a:xfrm>
                  <a:custGeom>
                    <a:avLst/>
                    <a:gdLst>
                      <a:gd name="connsiteX0" fmla="*/ 62593 w 1042132"/>
                      <a:gd name="connsiteY0" fmla="*/ 641408 h 809722"/>
                      <a:gd name="connsiteX1" fmla="*/ 251740 w 1042132"/>
                      <a:gd name="connsiteY1" fmla="*/ 621235 h 809722"/>
                      <a:gd name="connsiteX2" fmla="*/ 397103 w 1042132"/>
                      <a:gd name="connsiteY2" fmla="*/ 470081 h 809722"/>
                      <a:gd name="connsiteX3" fmla="*/ 442339 w 1042132"/>
                      <a:gd name="connsiteY3" fmla="*/ 446495 h 809722"/>
                      <a:gd name="connsiteX4" fmla="*/ 561445 w 1042132"/>
                      <a:gd name="connsiteY4" fmla="*/ 510023 h 809722"/>
                      <a:gd name="connsiteX5" fmla="*/ 630291 w 1042132"/>
                      <a:gd name="connsiteY5" fmla="*/ 636145 h 809722"/>
                      <a:gd name="connsiteX6" fmla="*/ 690243 w 1042132"/>
                      <a:gd name="connsiteY6" fmla="*/ 555544 h 809722"/>
                      <a:gd name="connsiteX7" fmla="*/ 789045 w 1042132"/>
                      <a:gd name="connsiteY7" fmla="*/ 592664 h 809722"/>
                      <a:gd name="connsiteX8" fmla="*/ 783231 w 1042132"/>
                      <a:gd name="connsiteY8" fmla="*/ 713699 h 809722"/>
                      <a:gd name="connsiteX9" fmla="*/ 898781 w 1042132"/>
                      <a:gd name="connsiteY9" fmla="*/ 789577 h 809722"/>
                      <a:gd name="connsiteX10" fmla="*/ 967706 w 1042132"/>
                      <a:gd name="connsiteY10" fmla="*/ 807853 h 809722"/>
                      <a:gd name="connsiteX11" fmla="*/ 1017681 w 1042132"/>
                      <a:gd name="connsiteY11" fmla="*/ 741238 h 809722"/>
                      <a:gd name="connsiteX12" fmla="*/ 966873 w 1042132"/>
                      <a:gd name="connsiteY12" fmla="*/ 273080 h 809722"/>
                      <a:gd name="connsiteX13" fmla="*/ 638987 w 1042132"/>
                      <a:gd name="connsiteY13" fmla="*/ 1479 h 809722"/>
                      <a:gd name="connsiteX14" fmla="*/ 393273 w 1042132"/>
                      <a:gd name="connsiteY14" fmla="*/ 62895 h 809722"/>
                      <a:gd name="connsiteX15" fmla="*/ 23803 w 1042132"/>
                      <a:gd name="connsiteY15" fmla="*/ 401195 h 809722"/>
                      <a:gd name="connsiteX16" fmla="*/ 2626 w 1042132"/>
                      <a:gd name="connsiteY16" fmla="*/ 540983 h 809722"/>
                      <a:gd name="connsiteX17" fmla="*/ 62593 w 1042132"/>
                      <a:gd name="connsiteY17" fmla="*/ 641408 h 809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42132" h="809722">
                        <a:moveTo>
                          <a:pt x="62593" y="641408"/>
                        </a:moveTo>
                        <a:cubicBezTo>
                          <a:pt x="115687" y="677778"/>
                          <a:pt x="192288" y="671991"/>
                          <a:pt x="251740" y="621235"/>
                        </a:cubicBezTo>
                        <a:cubicBezTo>
                          <a:pt x="304988" y="575769"/>
                          <a:pt x="341601" y="512765"/>
                          <a:pt x="397103" y="470081"/>
                        </a:cubicBezTo>
                        <a:cubicBezTo>
                          <a:pt x="410688" y="459631"/>
                          <a:pt x="425642" y="450360"/>
                          <a:pt x="442339" y="446495"/>
                        </a:cubicBezTo>
                        <a:cubicBezTo>
                          <a:pt x="489059" y="435680"/>
                          <a:pt x="535156" y="469914"/>
                          <a:pt x="561445" y="510023"/>
                        </a:cubicBezTo>
                        <a:cubicBezTo>
                          <a:pt x="587734" y="550131"/>
                          <a:pt x="602018" y="597410"/>
                          <a:pt x="630291" y="636145"/>
                        </a:cubicBezTo>
                        <a:cubicBezTo>
                          <a:pt x="662704" y="625049"/>
                          <a:pt x="664089" y="577674"/>
                          <a:pt x="690243" y="555544"/>
                        </a:cubicBezTo>
                        <a:cubicBezTo>
                          <a:pt x="721632" y="528981"/>
                          <a:pt x="774000" y="554397"/>
                          <a:pt x="789045" y="592664"/>
                        </a:cubicBezTo>
                        <a:cubicBezTo>
                          <a:pt x="804091" y="630930"/>
                          <a:pt x="793729" y="673944"/>
                          <a:pt x="783231" y="713699"/>
                        </a:cubicBezTo>
                        <a:cubicBezTo>
                          <a:pt x="820601" y="740682"/>
                          <a:pt x="859169" y="766011"/>
                          <a:pt x="898781" y="789577"/>
                        </a:cubicBezTo>
                        <a:cubicBezTo>
                          <a:pt x="919815" y="802091"/>
                          <a:pt x="944160" y="814537"/>
                          <a:pt x="967706" y="807853"/>
                        </a:cubicBezTo>
                        <a:cubicBezTo>
                          <a:pt x="995630" y="799928"/>
                          <a:pt x="1009474" y="769083"/>
                          <a:pt x="1017681" y="741238"/>
                        </a:cubicBezTo>
                        <a:cubicBezTo>
                          <a:pt x="1063222" y="586687"/>
                          <a:pt x="1044510" y="414260"/>
                          <a:pt x="966873" y="273080"/>
                        </a:cubicBezTo>
                        <a:cubicBezTo>
                          <a:pt x="899368" y="150323"/>
                          <a:pt x="787791" y="17080"/>
                          <a:pt x="638987" y="1479"/>
                        </a:cubicBezTo>
                        <a:cubicBezTo>
                          <a:pt x="553881" y="-7443"/>
                          <a:pt x="470184" y="25383"/>
                          <a:pt x="393273" y="62895"/>
                        </a:cubicBezTo>
                        <a:cubicBezTo>
                          <a:pt x="239758" y="137773"/>
                          <a:pt x="88878" y="243275"/>
                          <a:pt x="23803" y="401195"/>
                        </a:cubicBezTo>
                        <a:cubicBezTo>
                          <a:pt x="5610" y="445344"/>
                          <a:pt x="-5312" y="493898"/>
                          <a:pt x="2626" y="540983"/>
                        </a:cubicBezTo>
                        <a:cubicBezTo>
                          <a:pt x="10448" y="587377"/>
                          <a:pt x="32824" y="621017"/>
                          <a:pt x="62593" y="641408"/>
                        </a:cubicBezTo>
                        <a:close/>
                      </a:path>
                    </a:pathLst>
                  </a:custGeom>
                  <a:solidFill>
                    <a:srgbClr val="203D51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  <p:sp>
              <p:nvSpPr>
                <p:cNvPr id="465" name="任意多边形: 形状 44"/>
                <p:cNvSpPr/>
                <p:nvPr/>
              </p:nvSpPr>
              <p:spPr>
                <a:xfrm>
                  <a:off x="4466525" y="4290224"/>
                  <a:ext cx="1323749" cy="703713"/>
                </a:xfrm>
                <a:custGeom>
                  <a:avLst/>
                  <a:gdLst>
                    <a:gd name="connsiteX0" fmla="*/ 142023 w 1323749"/>
                    <a:gd name="connsiteY0" fmla="*/ 702848 h 703713"/>
                    <a:gd name="connsiteX1" fmla="*/ 175460 w 1323749"/>
                    <a:gd name="connsiteY1" fmla="*/ 393134 h 703713"/>
                    <a:gd name="connsiteX2" fmla="*/ 694184 w 1323749"/>
                    <a:gd name="connsiteY2" fmla="*/ 114020 h 703713"/>
                    <a:gd name="connsiteX3" fmla="*/ 1320722 w 1323749"/>
                    <a:gd name="connsiteY3" fmla="*/ 97447 h 703713"/>
                    <a:gd name="connsiteX4" fmla="*/ 801562 w 1323749"/>
                    <a:gd name="connsiteY4" fmla="*/ 581190 h 703713"/>
                    <a:gd name="connsiteX5" fmla="*/ 142023 w 1323749"/>
                    <a:gd name="connsiteY5" fmla="*/ 702848 h 703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3749" h="703713">
                      <a:moveTo>
                        <a:pt x="142023" y="702848"/>
                      </a:moveTo>
                      <a:cubicBezTo>
                        <a:pt x="-95832" y="718302"/>
                        <a:pt x="-229" y="523409"/>
                        <a:pt x="175460" y="393134"/>
                      </a:cubicBezTo>
                      <a:cubicBezTo>
                        <a:pt x="344545" y="267821"/>
                        <a:pt x="499929" y="177445"/>
                        <a:pt x="694184" y="114020"/>
                      </a:cubicBezTo>
                      <a:cubicBezTo>
                        <a:pt x="810460" y="76051"/>
                        <a:pt x="1290155" y="-112270"/>
                        <a:pt x="1320722" y="97447"/>
                      </a:cubicBezTo>
                      <a:cubicBezTo>
                        <a:pt x="1363851" y="393377"/>
                        <a:pt x="934162" y="529727"/>
                        <a:pt x="801562" y="581190"/>
                      </a:cubicBezTo>
                      <a:cubicBezTo>
                        <a:pt x="614729" y="653699"/>
                        <a:pt x="355133" y="689001"/>
                        <a:pt x="142023" y="702848"/>
                      </a:cubicBezTo>
                      <a:close/>
                    </a:path>
                  </a:pathLst>
                </a:custGeom>
                <a:solidFill>
                  <a:srgbClr val="F7BC9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66" name="任意多边形: 形状 45"/>
                <p:cNvSpPr/>
                <p:nvPr/>
              </p:nvSpPr>
              <p:spPr>
                <a:xfrm>
                  <a:off x="4445036" y="3446426"/>
                  <a:ext cx="574225" cy="1609988"/>
                </a:xfrm>
                <a:custGeom>
                  <a:avLst/>
                  <a:gdLst>
                    <a:gd name="connsiteX0" fmla="*/ 473050 w 574225"/>
                    <a:gd name="connsiteY0" fmla="*/ 353560 h 1609988"/>
                    <a:gd name="connsiteX1" fmla="*/ 566538 w 574225"/>
                    <a:gd name="connsiteY1" fmla="*/ 273800 h 1609988"/>
                    <a:gd name="connsiteX2" fmla="*/ 512301 w 574225"/>
                    <a:gd name="connsiteY2" fmla="*/ 443814 h 1609988"/>
                    <a:gd name="connsiteX3" fmla="*/ 414749 w 574225"/>
                    <a:gd name="connsiteY3" fmla="*/ 835355 h 1609988"/>
                    <a:gd name="connsiteX4" fmla="*/ 389584 w 574225"/>
                    <a:gd name="connsiteY4" fmla="*/ 1306179 h 1609988"/>
                    <a:gd name="connsiteX5" fmla="*/ 277617 w 574225"/>
                    <a:gd name="connsiteY5" fmla="*/ 1574264 h 1609988"/>
                    <a:gd name="connsiteX6" fmla="*/ 13414 w 574225"/>
                    <a:gd name="connsiteY6" fmla="*/ 1454428 h 1609988"/>
                    <a:gd name="connsiteX7" fmla="*/ 58741 w 574225"/>
                    <a:gd name="connsiteY7" fmla="*/ 1136436 h 1609988"/>
                    <a:gd name="connsiteX8" fmla="*/ 194345 w 574225"/>
                    <a:gd name="connsiteY8" fmla="*/ 663087 h 1609988"/>
                    <a:gd name="connsiteX9" fmla="*/ 270961 w 574225"/>
                    <a:gd name="connsiteY9" fmla="*/ 272229 h 1609988"/>
                    <a:gd name="connsiteX10" fmla="*/ 406744 w 574225"/>
                    <a:gd name="connsiteY10" fmla="*/ 349 h 1609988"/>
                    <a:gd name="connsiteX11" fmla="*/ 480456 w 574225"/>
                    <a:gd name="connsiteY11" fmla="*/ 253718 h 1609988"/>
                    <a:gd name="connsiteX12" fmla="*/ 473050 w 574225"/>
                    <a:gd name="connsiteY12" fmla="*/ 353560 h 1609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74225" h="1609988">
                      <a:moveTo>
                        <a:pt x="473050" y="353560"/>
                      </a:moveTo>
                      <a:cubicBezTo>
                        <a:pt x="480575" y="359077"/>
                        <a:pt x="548377" y="263358"/>
                        <a:pt x="566538" y="273800"/>
                      </a:cubicBezTo>
                      <a:cubicBezTo>
                        <a:pt x="592752" y="288858"/>
                        <a:pt x="546242" y="396538"/>
                        <a:pt x="512301" y="443814"/>
                      </a:cubicBezTo>
                      <a:cubicBezTo>
                        <a:pt x="443868" y="539147"/>
                        <a:pt x="419127" y="668627"/>
                        <a:pt x="414749" y="835355"/>
                      </a:cubicBezTo>
                      <a:cubicBezTo>
                        <a:pt x="409265" y="1043547"/>
                        <a:pt x="407785" y="1123160"/>
                        <a:pt x="389584" y="1306179"/>
                      </a:cubicBezTo>
                      <a:cubicBezTo>
                        <a:pt x="375256" y="1448860"/>
                        <a:pt x="368343" y="1469553"/>
                        <a:pt x="277617" y="1574264"/>
                      </a:cubicBezTo>
                      <a:cubicBezTo>
                        <a:pt x="203457" y="1659775"/>
                        <a:pt x="41084" y="1580654"/>
                        <a:pt x="13414" y="1454428"/>
                      </a:cubicBezTo>
                      <a:cubicBezTo>
                        <a:pt x="-17150" y="1314775"/>
                        <a:pt x="7282" y="1316184"/>
                        <a:pt x="58741" y="1136436"/>
                      </a:cubicBezTo>
                      <a:cubicBezTo>
                        <a:pt x="99377" y="993807"/>
                        <a:pt x="148788" y="803406"/>
                        <a:pt x="194345" y="663087"/>
                      </a:cubicBezTo>
                      <a:cubicBezTo>
                        <a:pt x="234425" y="539512"/>
                        <a:pt x="252150" y="404939"/>
                        <a:pt x="270961" y="272229"/>
                      </a:cubicBezTo>
                      <a:cubicBezTo>
                        <a:pt x="281308" y="199342"/>
                        <a:pt x="315967" y="-9688"/>
                        <a:pt x="406744" y="349"/>
                      </a:cubicBezTo>
                      <a:cubicBezTo>
                        <a:pt x="530867" y="14073"/>
                        <a:pt x="516937" y="138958"/>
                        <a:pt x="480456" y="253718"/>
                      </a:cubicBezTo>
                      <a:cubicBezTo>
                        <a:pt x="468605" y="290977"/>
                        <a:pt x="462692" y="345964"/>
                        <a:pt x="473050" y="353560"/>
                      </a:cubicBezTo>
                      <a:close/>
                    </a:path>
                  </a:pathLst>
                </a:custGeom>
                <a:solidFill>
                  <a:srgbClr val="F7BC9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67" name="任意多边形: 形状 46"/>
                <p:cNvSpPr/>
                <p:nvPr/>
              </p:nvSpPr>
              <p:spPr>
                <a:xfrm>
                  <a:off x="3509609" y="5533830"/>
                  <a:ext cx="728758" cy="559862"/>
                </a:xfrm>
                <a:custGeom>
                  <a:avLst/>
                  <a:gdLst>
                    <a:gd name="connsiteX0" fmla="*/ 0 w 728758"/>
                    <a:gd name="connsiteY0" fmla="*/ 520145 h 559862"/>
                    <a:gd name="connsiteX1" fmla="*/ 410321 w 728758"/>
                    <a:gd name="connsiteY1" fmla="*/ 0 h 559862"/>
                    <a:gd name="connsiteX2" fmla="*/ 728758 w 728758"/>
                    <a:gd name="connsiteY2" fmla="*/ 307904 h 559862"/>
                    <a:gd name="connsiteX3" fmla="*/ 212927 w 728758"/>
                    <a:gd name="connsiteY3" fmla="*/ 558729 h 559862"/>
                    <a:gd name="connsiteX4" fmla="*/ 0 w 728758"/>
                    <a:gd name="connsiteY4" fmla="*/ 520145 h 55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8758" h="559862">
                      <a:moveTo>
                        <a:pt x="0" y="520145"/>
                      </a:moveTo>
                      <a:lnTo>
                        <a:pt x="410321" y="0"/>
                      </a:lnTo>
                      <a:lnTo>
                        <a:pt x="728758" y="307904"/>
                      </a:lnTo>
                      <a:cubicBezTo>
                        <a:pt x="728758" y="307904"/>
                        <a:pt x="331653" y="579505"/>
                        <a:pt x="212927" y="558729"/>
                      </a:cubicBezTo>
                      <a:cubicBezTo>
                        <a:pt x="94202" y="537952"/>
                        <a:pt x="0" y="520145"/>
                        <a:pt x="0" y="5201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68" name="任意多边形: 形状 47"/>
                <p:cNvSpPr/>
                <p:nvPr/>
              </p:nvSpPr>
              <p:spPr>
                <a:xfrm>
                  <a:off x="4621946" y="5056207"/>
                  <a:ext cx="1385877" cy="1183028"/>
                </a:xfrm>
                <a:custGeom>
                  <a:avLst/>
                  <a:gdLst>
                    <a:gd name="connsiteX0" fmla="*/ 251198 w 1385877"/>
                    <a:gd name="connsiteY0" fmla="*/ 0 h 1183028"/>
                    <a:gd name="connsiteX1" fmla="*/ 0 w 1385877"/>
                    <a:gd name="connsiteY1" fmla="*/ 649954 h 1183028"/>
                    <a:gd name="connsiteX2" fmla="*/ 968661 w 1385877"/>
                    <a:gd name="connsiteY2" fmla="*/ 1183029 h 1183028"/>
                    <a:gd name="connsiteX3" fmla="*/ 1384773 w 1385877"/>
                    <a:gd name="connsiteY3" fmla="*/ 617851 h 1183028"/>
                    <a:gd name="connsiteX4" fmla="*/ 911130 w 1385877"/>
                    <a:gd name="connsiteY4" fmla="*/ 472416 h 1183028"/>
                    <a:gd name="connsiteX5" fmla="*/ 251198 w 1385877"/>
                    <a:gd name="connsiteY5" fmla="*/ 0 h 11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5877" h="1183028">
                      <a:moveTo>
                        <a:pt x="251198" y="0"/>
                      </a:moveTo>
                      <a:cubicBezTo>
                        <a:pt x="251198" y="0"/>
                        <a:pt x="384786" y="173073"/>
                        <a:pt x="0" y="649954"/>
                      </a:cubicBezTo>
                      <a:cubicBezTo>
                        <a:pt x="0" y="649954"/>
                        <a:pt x="466666" y="1183029"/>
                        <a:pt x="968661" y="1183029"/>
                      </a:cubicBezTo>
                      <a:cubicBezTo>
                        <a:pt x="1428326" y="1183029"/>
                        <a:pt x="1384773" y="617851"/>
                        <a:pt x="1384773" y="617851"/>
                      </a:cubicBezTo>
                      <a:cubicBezTo>
                        <a:pt x="1384773" y="617851"/>
                        <a:pt x="1154513" y="597075"/>
                        <a:pt x="911130" y="472416"/>
                      </a:cubicBezTo>
                      <a:cubicBezTo>
                        <a:pt x="651915" y="244860"/>
                        <a:pt x="251198" y="0"/>
                        <a:pt x="251198" y="0"/>
                      </a:cubicBezTo>
                      <a:close/>
                    </a:path>
                  </a:pathLst>
                </a:custGeom>
                <a:solidFill>
                  <a:srgbClr val="355370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69" name="任意多边形: 形状 48"/>
                <p:cNvSpPr/>
                <p:nvPr/>
              </p:nvSpPr>
              <p:spPr>
                <a:xfrm>
                  <a:off x="5055095" y="4277927"/>
                  <a:ext cx="745425" cy="635325"/>
                </a:xfrm>
                <a:custGeom>
                  <a:avLst/>
                  <a:gdLst>
                    <a:gd name="connsiteX0" fmla="*/ 0 w 745425"/>
                    <a:gd name="connsiteY0" fmla="*/ 164925 h 635325"/>
                    <a:gd name="connsiteX1" fmla="*/ 83260 w 745425"/>
                    <a:gd name="connsiteY1" fmla="*/ 635325 h 635325"/>
                    <a:gd name="connsiteX2" fmla="*/ 718753 w 745425"/>
                    <a:gd name="connsiteY2" fmla="*/ 70271 h 635325"/>
                    <a:gd name="connsiteX3" fmla="*/ 0 w 745425"/>
                    <a:gd name="connsiteY3" fmla="*/ 164925 h 63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425" h="635325">
                      <a:moveTo>
                        <a:pt x="0" y="164925"/>
                      </a:moveTo>
                      <a:cubicBezTo>
                        <a:pt x="0" y="164925"/>
                        <a:pt x="183996" y="364505"/>
                        <a:pt x="83260" y="635325"/>
                      </a:cubicBezTo>
                      <a:cubicBezTo>
                        <a:pt x="83260" y="635325"/>
                        <a:pt x="901740" y="479937"/>
                        <a:pt x="718753" y="70271"/>
                      </a:cubicBezTo>
                      <a:cubicBezTo>
                        <a:pt x="628710" y="-131322"/>
                        <a:pt x="0" y="164925"/>
                        <a:pt x="0" y="164925"/>
                      </a:cubicBezTo>
                      <a:close/>
                    </a:path>
                  </a:pathLst>
                </a:custGeom>
                <a:solidFill>
                  <a:srgbClr val="FFE7AB"/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grpSp>
              <p:nvGrpSpPr>
                <p:cNvPr id="470" name="图形 2"/>
                <p:cNvGrpSpPr/>
                <p:nvPr/>
              </p:nvGrpSpPr>
              <p:grpSpPr>
                <a:xfrm>
                  <a:off x="3227379" y="5898296"/>
                  <a:ext cx="751109" cy="325909"/>
                  <a:chOff x="3227379" y="5898296"/>
                  <a:chExt cx="751109" cy="325909"/>
                </a:xfrm>
              </p:grpSpPr>
              <p:grpSp>
                <p:nvGrpSpPr>
                  <p:cNvPr id="471" name="图形 2"/>
                  <p:cNvGrpSpPr/>
                  <p:nvPr/>
                </p:nvGrpSpPr>
                <p:grpSpPr>
                  <a:xfrm>
                    <a:off x="3227379" y="6005953"/>
                    <a:ext cx="751109" cy="218253"/>
                    <a:chOff x="3227379" y="6005953"/>
                    <a:chExt cx="751109" cy="218253"/>
                  </a:xfrm>
                </p:grpSpPr>
                <p:sp>
                  <p:nvSpPr>
                    <p:cNvPr id="472" name="任意多边形: 形状 52"/>
                    <p:cNvSpPr/>
                    <p:nvPr/>
                  </p:nvSpPr>
                  <p:spPr>
                    <a:xfrm>
                      <a:off x="3227379" y="6149284"/>
                      <a:ext cx="751105" cy="74922"/>
                    </a:xfrm>
                    <a:custGeom>
                      <a:avLst/>
                      <a:gdLst>
                        <a:gd name="connsiteX0" fmla="*/ 0 w 751105"/>
                        <a:gd name="connsiteY0" fmla="*/ 0 h 74922"/>
                        <a:gd name="connsiteX1" fmla="*/ 751106 w 751105"/>
                        <a:gd name="connsiteY1" fmla="*/ 0 h 74922"/>
                        <a:gd name="connsiteX2" fmla="*/ 751106 w 751105"/>
                        <a:gd name="connsiteY2" fmla="*/ 74922 h 74922"/>
                        <a:gd name="connsiteX3" fmla="*/ 0 w 751105"/>
                        <a:gd name="connsiteY3" fmla="*/ 74922 h 749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51105" h="74922">
                          <a:moveTo>
                            <a:pt x="0" y="0"/>
                          </a:moveTo>
                          <a:lnTo>
                            <a:pt x="751106" y="0"/>
                          </a:lnTo>
                          <a:lnTo>
                            <a:pt x="751106" y="74922"/>
                          </a:lnTo>
                          <a:lnTo>
                            <a:pt x="0" y="7492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73" name="任意多边形: 形状 53"/>
                    <p:cNvSpPr/>
                    <p:nvPr/>
                  </p:nvSpPr>
                  <p:spPr>
                    <a:xfrm>
                      <a:off x="3227383" y="6005953"/>
                      <a:ext cx="162837" cy="143327"/>
                    </a:xfrm>
                    <a:custGeom>
                      <a:avLst/>
                      <a:gdLst>
                        <a:gd name="connsiteX0" fmla="*/ 162838 w 162837"/>
                        <a:gd name="connsiteY0" fmla="*/ 0 h 143327"/>
                        <a:gd name="connsiteX1" fmla="*/ 143327 w 162837"/>
                        <a:gd name="connsiteY1" fmla="*/ 0 h 143327"/>
                        <a:gd name="connsiteX2" fmla="*/ 0 w 162837"/>
                        <a:gd name="connsiteY2" fmla="*/ 143327 h 143327"/>
                        <a:gd name="connsiteX3" fmla="*/ 0 w 162837"/>
                        <a:gd name="connsiteY3" fmla="*/ 143327 h 143327"/>
                        <a:gd name="connsiteX4" fmla="*/ 162838 w 162837"/>
                        <a:gd name="connsiteY4" fmla="*/ 143327 h 143327"/>
                        <a:gd name="connsiteX5" fmla="*/ 162838 w 162837"/>
                        <a:gd name="connsiteY5" fmla="*/ 0 h 143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2837" h="143327">
                          <a:moveTo>
                            <a:pt x="162838" y="0"/>
                          </a:moveTo>
                          <a:lnTo>
                            <a:pt x="143327" y="0"/>
                          </a:lnTo>
                          <a:cubicBezTo>
                            <a:pt x="64171" y="0"/>
                            <a:pt x="0" y="64171"/>
                            <a:pt x="0" y="143327"/>
                          </a:cubicBezTo>
                          <a:lnTo>
                            <a:pt x="0" y="143327"/>
                          </a:lnTo>
                          <a:lnTo>
                            <a:pt x="162838" y="143327"/>
                          </a:lnTo>
                          <a:lnTo>
                            <a:pt x="162838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74" name="任意多边形: 形状 54"/>
                    <p:cNvSpPr/>
                    <p:nvPr/>
                  </p:nvSpPr>
                  <p:spPr>
                    <a:xfrm>
                      <a:off x="3390221" y="6005953"/>
                      <a:ext cx="588267" cy="143331"/>
                    </a:xfrm>
                    <a:custGeom>
                      <a:avLst/>
                      <a:gdLst>
                        <a:gd name="connsiteX0" fmla="*/ 0 w 588267"/>
                        <a:gd name="connsiteY0" fmla="*/ 0 h 143331"/>
                        <a:gd name="connsiteX1" fmla="*/ 568758 w 588267"/>
                        <a:gd name="connsiteY1" fmla="*/ 0 h 143331"/>
                        <a:gd name="connsiteX2" fmla="*/ 588268 w 588267"/>
                        <a:gd name="connsiteY2" fmla="*/ 19510 h 143331"/>
                        <a:gd name="connsiteX3" fmla="*/ 588268 w 588267"/>
                        <a:gd name="connsiteY3" fmla="*/ 143331 h 143331"/>
                        <a:gd name="connsiteX4" fmla="*/ 0 w 588267"/>
                        <a:gd name="connsiteY4" fmla="*/ 143331 h 143331"/>
                        <a:gd name="connsiteX5" fmla="*/ 0 w 588267"/>
                        <a:gd name="connsiteY5" fmla="*/ 0 h 143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88267" h="143331">
                          <a:moveTo>
                            <a:pt x="0" y="0"/>
                          </a:moveTo>
                          <a:lnTo>
                            <a:pt x="568758" y="0"/>
                          </a:lnTo>
                          <a:cubicBezTo>
                            <a:pt x="579533" y="0"/>
                            <a:pt x="588268" y="8735"/>
                            <a:pt x="588268" y="19510"/>
                          </a:cubicBezTo>
                          <a:lnTo>
                            <a:pt x="588268" y="143331"/>
                          </a:lnTo>
                          <a:lnTo>
                            <a:pt x="0" y="14333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6D3A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  <p:sp>
                  <p:nvSpPr>
                    <p:cNvPr id="475" name="任意多边形: 形状 55"/>
                    <p:cNvSpPr/>
                    <p:nvPr/>
                  </p:nvSpPr>
                  <p:spPr>
                    <a:xfrm>
                      <a:off x="3815651" y="6005953"/>
                      <a:ext cx="162837" cy="143327"/>
                    </a:xfrm>
                    <a:custGeom>
                      <a:avLst/>
                      <a:gdLst>
                        <a:gd name="connsiteX0" fmla="*/ 143327 w 162837"/>
                        <a:gd name="connsiteY0" fmla="*/ 0 h 143327"/>
                        <a:gd name="connsiteX1" fmla="*/ 143327 w 162837"/>
                        <a:gd name="connsiteY1" fmla="*/ 0 h 143327"/>
                        <a:gd name="connsiteX2" fmla="*/ 0 w 162837"/>
                        <a:gd name="connsiteY2" fmla="*/ 143327 h 143327"/>
                        <a:gd name="connsiteX3" fmla="*/ 0 w 162837"/>
                        <a:gd name="connsiteY3" fmla="*/ 143327 h 143327"/>
                        <a:gd name="connsiteX4" fmla="*/ 162838 w 162837"/>
                        <a:gd name="connsiteY4" fmla="*/ 143327 h 143327"/>
                        <a:gd name="connsiteX5" fmla="*/ 162838 w 162837"/>
                        <a:gd name="connsiteY5" fmla="*/ 19506 h 143327"/>
                        <a:gd name="connsiteX6" fmla="*/ 143327 w 162837"/>
                        <a:gd name="connsiteY6" fmla="*/ 0 h 143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837" h="143327">
                          <a:moveTo>
                            <a:pt x="143327" y="0"/>
                          </a:moveTo>
                          <a:lnTo>
                            <a:pt x="143327" y="0"/>
                          </a:lnTo>
                          <a:cubicBezTo>
                            <a:pt x="64171" y="0"/>
                            <a:pt x="0" y="64171"/>
                            <a:pt x="0" y="143327"/>
                          </a:cubicBezTo>
                          <a:lnTo>
                            <a:pt x="0" y="143327"/>
                          </a:lnTo>
                          <a:lnTo>
                            <a:pt x="162838" y="143327"/>
                          </a:lnTo>
                          <a:lnTo>
                            <a:pt x="162838" y="19506"/>
                          </a:lnTo>
                          <a:cubicBezTo>
                            <a:pt x="162834" y="8735"/>
                            <a:pt x="154103" y="0"/>
                            <a:pt x="14332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76" name="任意多边形: 形状 51"/>
                  <p:cNvSpPr/>
                  <p:nvPr/>
                </p:nvSpPr>
                <p:spPr>
                  <a:xfrm>
                    <a:off x="3446621" y="5898296"/>
                    <a:ext cx="191148" cy="221297"/>
                  </a:xfrm>
                  <a:custGeom>
                    <a:avLst/>
                    <a:gdLst>
                      <a:gd name="connsiteX0" fmla="*/ 0 w 191148"/>
                      <a:gd name="connsiteY0" fmla="*/ 169831 h 221297"/>
                      <a:gd name="connsiteX1" fmla="*/ 169831 w 191148"/>
                      <a:gd name="connsiteY1" fmla="*/ 0 h 221297"/>
                      <a:gd name="connsiteX2" fmla="*/ 169831 w 191148"/>
                      <a:gd name="connsiteY2" fmla="*/ 0 h 221297"/>
                      <a:gd name="connsiteX3" fmla="*/ 169831 w 191148"/>
                      <a:gd name="connsiteY3" fmla="*/ 102933 h 221297"/>
                      <a:gd name="connsiteX4" fmla="*/ 51467 w 191148"/>
                      <a:gd name="connsiteY4" fmla="*/ 221297 h 221297"/>
                      <a:gd name="connsiteX5" fmla="*/ 0 w 191148"/>
                      <a:gd name="connsiteY5" fmla="*/ 169831 h 221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148" h="221297">
                        <a:moveTo>
                          <a:pt x="0" y="169831"/>
                        </a:moveTo>
                        <a:lnTo>
                          <a:pt x="169831" y="0"/>
                        </a:lnTo>
                        <a:lnTo>
                          <a:pt x="169831" y="0"/>
                        </a:lnTo>
                        <a:cubicBezTo>
                          <a:pt x="198255" y="28424"/>
                          <a:pt x="198255" y="74509"/>
                          <a:pt x="169831" y="102933"/>
                        </a:cubicBezTo>
                        <a:lnTo>
                          <a:pt x="51467" y="221297"/>
                        </a:lnTo>
                        <a:lnTo>
                          <a:pt x="0" y="169831"/>
                        </a:lnTo>
                        <a:close/>
                      </a:path>
                    </a:pathLst>
                  </a:custGeom>
                  <a:solidFill>
                    <a:srgbClr val="FF6D3A"/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477" name="矩形: 圆角 1320"/>
          <p:cNvSpPr/>
          <p:nvPr/>
        </p:nvSpPr>
        <p:spPr>
          <a:xfrm>
            <a:off x="4971143" y="2273643"/>
            <a:ext cx="2249714" cy="6194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 dirty="0"/>
              <a:t>孩子怎么了？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0" bldLvl="0" animBg="1"/>
    </p:bldLst>
  </p:timing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C94230"/>
      </a:accent1>
      <a:accent2>
        <a:srgbClr val="278DA2"/>
      </a:accent2>
      <a:accent3>
        <a:srgbClr val="3A3A56"/>
      </a:accent3>
      <a:accent4>
        <a:srgbClr val="A79B7F"/>
      </a:accent4>
      <a:accent5>
        <a:srgbClr val="C3BAA8"/>
      </a:accent5>
      <a:accent6>
        <a:srgbClr val="E8E5D4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WPS 演示</Application>
  <PresentationFormat>宽屏</PresentationFormat>
  <Paragraphs>10</Paragraphs>
  <Slides>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Arial</vt:lpstr>
      <vt:lpstr>宋体</vt:lpstr>
      <vt:lpstr>Wingdings</vt:lpstr>
      <vt:lpstr>微软雅黑</vt:lpstr>
      <vt:lpstr>Arial Unicode MS</vt:lpstr>
      <vt:lpstr>等线</vt:lpstr>
      <vt:lpstr>Designed by iSlide</vt:lpstr>
      <vt:lpstr>从ppt到mp4 一键生成</vt:lpstr>
      <vt:lpstr>PowerPoint 演示文稿</vt:lpstr>
    </vt:vector>
  </TitlesOfParts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Template</dc:title>
  <dc:creator>iSlide</dc:creator>
  <cp:lastModifiedBy>蒋挺</cp:lastModifiedBy>
  <cp:revision>99</cp:revision>
  <dcterms:created xsi:type="dcterms:W3CDTF">2023-06-05T05:58:00Z</dcterms:created>
  <dcterms:modified xsi:type="dcterms:W3CDTF">2025-03-25T07:11:57Z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E7C80F338CE34296A196549391FC25C9_11</vt:lpwstr>
  </property>
  <property fmtid="{D5CDD505-2E9C-101B-9397-08002B2CF9AE}" pid="3" name="KSOProductBuildVer">
    <vt:lpwstr>2052-12.1.0.19770</vt:lpwstr>
  </property>
</Properties>
</file>